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1"/>
  </p:sldMasterIdLst>
  <p:notesMasterIdLst>
    <p:notesMasterId r:id="rId29"/>
  </p:notesMasterIdLst>
  <p:sldIdLst>
    <p:sldId id="314" r:id="rId2"/>
    <p:sldId id="344" r:id="rId3"/>
    <p:sldId id="452" r:id="rId4"/>
    <p:sldId id="455" r:id="rId5"/>
    <p:sldId id="315" r:id="rId6"/>
    <p:sldId id="444" r:id="rId7"/>
    <p:sldId id="445" r:id="rId8"/>
    <p:sldId id="319" r:id="rId9"/>
    <p:sldId id="322" r:id="rId10"/>
    <p:sldId id="446" r:id="rId11"/>
    <p:sldId id="320" r:id="rId12"/>
    <p:sldId id="323" r:id="rId13"/>
    <p:sldId id="447" r:id="rId14"/>
    <p:sldId id="317" r:id="rId15"/>
    <p:sldId id="318" r:id="rId16"/>
    <p:sldId id="448" r:id="rId17"/>
    <p:sldId id="449" r:id="rId18"/>
    <p:sldId id="321" r:id="rId19"/>
    <p:sldId id="450" r:id="rId20"/>
    <p:sldId id="451" r:id="rId21"/>
    <p:sldId id="324" r:id="rId22"/>
    <p:sldId id="325" r:id="rId23"/>
    <p:sldId id="327" r:id="rId24"/>
    <p:sldId id="454" r:id="rId25"/>
    <p:sldId id="442" r:id="rId26"/>
    <p:sldId id="443" r:id="rId27"/>
    <p:sldId id="316" r:id="rId28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51D79C75-90BE-48C9-8250-9B0718FDCD55}">
          <p14:sldIdLst>
            <p14:sldId id="314"/>
            <p14:sldId id="344"/>
            <p14:sldId id="452"/>
            <p14:sldId id="455"/>
            <p14:sldId id="315"/>
            <p14:sldId id="444"/>
            <p14:sldId id="445"/>
            <p14:sldId id="319"/>
            <p14:sldId id="322"/>
            <p14:sldId id="446"/>
            <p14:sldId id="320"/>
            <p14:sldId id="323"/>
            <p14:sldId id="447"/>
            <p14:sldId id="317"/>
            <p14:sldId id="318"/>
            <p14:sldId id="448"/>
            <p14:sldId id="449"/>
            <p14:sldId id="321"/>
            <p14:sldId id="450"/>
            <p14:sldId id="451"/>
            <p14:sldId id="324"/>
            <p14:sldId id="325"/>
            <p14:sldId id="327"/>
            <p14:sldId id="454"/>
            <p14:sldId id="442"/>
            <p14:sldId id="443"/>
          </p14:sldIdLst>
        </p14:section>
        <p14:section name="Naamloze sectie" id="{47D2CFFF-D494-4128-A93B-DD4125E1D86A}">
          <p14:sldIdLst>
            <p14:sldId id="31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F41F"/>
    <a:srgbClr val="666666"/>
    <a:srgbClr val="FFFFFF"/>
    <a:srgbClr val="009CB4"/>
    <a:srgbClr val="F07814"/>
    <a:srgbClr val="E89E00"/>
    <a:srgbClr val="E6E6E6"/>
    <a:srgbClr val="003741"/>
    <a:srgbClr val="6AB650"/>
    <a:srgbClr val="CED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ijl, gemiddeld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jl, gemiddeld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88283" autoAdjust="0"/>
  </p:normalViewPr>
  <p:slideViewPr>
    <p:cSldViewPr snapToGrid="0">
      <p:cViewPr varScale="1">
        <p:scale>
          <a:sx n="68" d="100"/>
          <a:sy n="68" d="100"/>
        </p:scale>
        <p:origin x="65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u="sng" dirty="0"/>
              <a:t>Age group, n=67 </a:t>
            </a:r>
          </a:p>
        </c:rich>
      </c:tx>
      <c:layout>
        <c:manualLayout>
          <c:xMode val="edge"/>
          <c:yMode val="edge"/>
          <c:x val="0.28743570649256189"/>
          <c:y val="2.252908291731400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bg2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8123285197216236"/>
          <c:y val="0.25215242630072393"/>
          <c:w val="0.43904047738625085"/>
          <c:h val="0.6296101688120148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Age group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9B8-4EE7-89FD-3EEBDB9BA2B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9B8-4EE7-89FD-3EEBDB9BA2B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89B8-4EE7-89FD-3EEBDB9BA2BC}"/>
              </c:ext>
            </c:extLst>
          </c:dPt>
          <c:dLbls>
            <c:dLbl>
              <c:idx val="0"/>
              <c:layout>
                <c:manualLayout>
                  <c:x val="8.1202522586432346E-2"/>
                  <c:y val="-5.648478558699182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B8-4EE7-89FD-3EEBDB9BA2BC}"/>
                </c:ext>
              </c:extLst>
            </c:dLbl>
            <c:dLbl>
              <c:idx val="1"/>
              <c:layout>
                <c:manualLayout>
                  <c:x val="-0.15103584232865366"/>
                  <c:y val="-3.077490439742403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9B8-4EE7-89FD-3EEBDB9BA2BC}"/>
                </c:ext>
              </c:extLst>
            </c:dLbl>
            <c:dLbl>
              <c:idx val="2"/>
              <c:layout>
                <c:manualLayout>
                  <c:x val="-4.622384732638115E-2"/>
                  <c:y val="-8.9072081020186919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9B8-4EE7-89FD-3EEBDB9BA2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2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26-39</c:v>
                </c:pt>
                <c:pt idx="1">
                  <c:v>40-55</c:v>
                </c:pt>
                <c:pt idx="2">
                  <c:v>56-65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17</c:v>
                </c:pt>
                <c:pt idx="1">
                  <c:v>45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B8-4EE7-89FD-3EEBDB9BA2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2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2">
              <a:lumMod val="10000"/>
            </a:schemeClr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u="sng" dirty="0"/>
              <a:t>Education, n=66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bg2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214821633806107"/>
          <c:y val="0.21755806339712877"/>
          <c:w val="0.42225179262915019"/>
          <c:h val="0.5957889646907947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Education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DE6-41D3-8762-049834E00C93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DE6-41D3-8762-049834E00C93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DE6-41D3-8762-049834E00C93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DE6-41D3-8762-049834E00C93}"/>
              </c:ext>
            </c:extLst>
          </c:dPt>
          <c:dLbls>
            <c:dLbl>
              <c:idx val="0"/>
              <c:layout>
                <c:manualLayout>
                  <c:x val="0.17829504236851265"/>
                  <c:y val="-6.716569795557245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DE6-41D3-8762-049834E00C93}"/>
                </c:ext>
              </c:extLst>
            </c:dLbl>
            <c:dLbl>
              <c:idx val="1"/>
              <c:layout>
                <c:manualLayout>
                  <c:x val="-8.3416206679749166E-2"/>
                  <c:y val="-3.611542341753946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695880430532775"/>
                      <c:h val="6.88917591056949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BDE6-41D3-8762-049834E00C93}"/>
                </c:ext>
              </c:extLst>
            </c:dLbl>
            <c:dLbl>
              <c:idx val="2"/>
              <c:layout>
                <c:manualLayout>
                  <c:x val="-9.1940693126282794E-2"/>
                  <c:y val="-7.839116865160632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DE6-41D3-8762-049834E00C93}"/>
                </c:ext>
              </c:extLst>
            </c:dLbl>
            <c:dLbl>
              <c:idx val="3"/>
              <c:layout>
                <c:manualLayout>
                  <c:x val="5.2506826275015357E-2"/>
                  <c:y val="-9.078775513293531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DE6-41D3-8762-049834E00C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2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Higher </c:v>
                </c:pt>
                <c:pt idx="1">
                  <c:v>Academic degree</c:v>
                </c:pt>
                <c:pt idx="2">
                  <c:v>Incomplete higher</c:v>
                </c:pt>
                <c:pt idx="3">
                  <c:v>Secondary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47</c:v>
                </c:pt>
                <c:pt idx="1">
                  <c:v>7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DE6-41D3-8762-049834E00C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551351852781991"/>
          <c:y val="0.21318243332369186"/>
          <c:w val="0.35005696422171417"/>
          <c:h val="0.7160887339922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2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2">
              <a:lumMod val="10000"/>
            </a:schemeClr>
          </a:solidFill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u="sng" dirty="0"/>
              <a:t>Field of activity, n=50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bg2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905903994679035"/>
          <c:y val="0.30438035149452874"/>
          <c:w val="0.38562651510010565"/>
          <c:h val="0.5984134246100152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number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739-4B10-9C08-06569616BC40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739-4B10-9C08-06569616BC40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739-4B10-9C08-06569616BC40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739-4B10-9C08-06569616BC40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E739-4B10-9C08-06569616BC40}"/>
              </c:ext>
            </c:extLst>
          </c:dPt>
          <c:dPt>
            <c:idx val="5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739-4B10-9C08-06569616BC40}"/>
              </c:ext>
            </c:extLst>
          </c:dPt>
          <c:dPt>
            <c:idx val="6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E739-4B10-9C08-06569616BC40}"/>
              </c:ext>
            </c:extLst>
          </c:dPt>
          <c:dPt>
            <c:idx val="7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739-4B10-9C08-06569616BC40}"/>
              </c:ext>
            </c:extLst>
          </c:dPt>
          <c:dLbls>
            <c:dLbl>
              <c:idx val="0"/>
              <c:layout>
                <c:manualLayout>
                  <c:x val="0.11594318616693197"/>
                  <c:y val="-6.716569795557245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739-4B10-9C08-06569616BC40}"/>
                </c:ext>
              </c:extLst>
            </c:dLbl>
            <c:dLbl>
              <c:idx val="1"/>
              <c:layout>
                <c:manualLayout>
                  <c:x val="-0.2113754519046645"/>
                  <c:y val="-6.0250735431748286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388438537744309"/>
                      <c:h val="5.430607227435988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739-4B10-9C08-06569616BC40}"/>
                </c:ext>
              </c:extLst>
            </c:dLbl>
            <c:dLbl>
              <c:idx val="2"/>
              <c:layout>
                <c:manualLayout>
                  <c:x val="-9.1940693126282794E-2"/>
                  <c:y val="-7.839116865160632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739-4B10-9C08-06569616BC40}"/>
                </c:ext>
              </c:extLst>
            </c:dLbl>
            <c:dLbl>
              <c:idx val="3"/>
              <c:layout>
                <c:manualLayout>
                  <c:x val="-7.8760239412523053E-2"/>
                  <c:y val="-5.874501802719333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739-4B10-9C08-06569616BC40}"/>
                </c:ext>
              </c:extLst>
            </c:dLbl>
            <c:dLbl>
              <c:idx val="4"/>
              <c:layout>
                <c:manualLayout>
                  <c:x val="-8.5323592696899958E-2"/>
                  <c:y val="-4.806410565861286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E739-4B10-9C08-06569616BC40}"/>
                </c:ext>
              </c:extLst>
            </c:dLbl>
            <c:dLbl>
              <c:idx val="5"/>
              <c:layout>
                <c:manualLayout>
                  <c:x val="-7.8760239412523053E-2"/>
                  <c:y val="-6.942593039577406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739-4B10-9C08-06569616BC40}"/>
                </c:ext>
              </c:extLst>
            </c:dLbl>
            <c:dLbl>
              <c:idx val="6"/>
              <c:layout>
                <c:manualLayout>
                  <c:x val="-5.9070179559392276E-2"/>
                  <c:y val="-0.11749003605438688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739-4B10-9C08-06569616BC40}"/>
                </c:ext>
              </c:extLst>
            </c:dLbl>
            <c:dLbl>
              <c:idx val="7"/>
              <c:layout>
                <c:manualLayout>
                  <c:x val="1.6408383210942297E-2"/>
                  <c:y val="-0.1228304922386771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739-4B10-9C08-06569616BC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2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Health care system</c:v>
                </c:pt>
                <c:pt idx="1">
                  <c:v>Public health system</c:v>
                </c:pt>
                <c:pt idx="2">
                  <c:v>Social scientists</c:v>
                </c:pt>
                <c:pt idx="3">
                  <c:v>Epidemiologists</c:v>
                </c:pt>
                <c:pt idx="4">
                  <c:v>Private entrepreneurs </c:v>
                </c:pt>
                <c:pt idx="5">
                  <c:v>Public sector</c:v>
                </c:pt>
                <c:pt idx="6">
                  <c:v>Pharmaceutics</c:v>
                </c:pt>
                <c:pt idx="7">
                  <c:v>Working in the industry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19</c:v>
                </c:pt>
                <c:pt idx="1">
                  <c:v>11</c:v>
                </c:pt>
                <c:pt idx="2">
                  <c:v>7</c:v>
                </c:pt>
                <c:pt idx="3">
                  <c:v>4</c:v>
                </c:pt>
                <c:pt idx="4">
                  <c:v>3</c:v>
                </c:pt>
                <c:pt idx="5">
                  <c:v>3</c:v>
                </c:pt>
                <c:pt idx="6">
                  <c:v>2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739-4B10-9C08-06569616BC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129465502730898"/>
          <c:y val="0.16305043493179774"/>
          <c:w val="0.33901528511956025"/>
          <c:h val="0.810880234330845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2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2">
              <a:lumMod val="10000"/>
            </a:schemeClr>
          </a:solidFill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680" b="1" i="0" u="none" strike="noStrike" kern="1200" spc="0" baseline="0" dirty="0" smtClean="0">
                <a:solidFill>
                  <a:srgbClr val="E7E6E6">
                    <a:lumMod val="10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sz="1680" b="1" i="0" u="sng" strike="noStrike" kern="1200" spc="0" baseline="0" dirty="0">
                <a:solidFill>
                  <a:srgbClr val="E7E6E6">
                    <a:lumMod val="10000"/>
                  </a:srgbClr>
                </a:solidFill>
                <a:latin typeface="+mn-lt"/>
                <a:ea typeface="+mn-ea"/>
                <a:cs typeface="+mn-cs"/>
              </a:rPr>
              <a:t>Years of experience, n=67</a:t>
            </a:r>
          </a:p>
        </c:rich>
      </c:tx>
      <c:layout>
        <c:manualLayout>
          <c:xMode val="edge"/>
          <c:yMode val="edge"/>
          <c:x val="0.16931699587484503"/>
          <c:y val="4.3064555124495557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680" b="1" i="0" u="none" strike="noStrike" kern="1200" spc="0" baseline="0" dirty="0" smtClean="0">
              <a:solidFill>
                <a:srgbClr val="E7E6E6">
                  <a:lumMod val="10000"/>
                </a:srgb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214821633806107"/>
          <c:y val="0.21755806339712877"/>
          <c:w val="0.42225179262915019"/>
          <c:h val="0.5957889646907947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Number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F92-4A21-ABA1-A03507C191B7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F92-4A21-ABA1-A03507C191B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F92-4A21-ABA1-A03507C191B7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F92-4A21-ABA1-A03507C191B7}"/>
              </c:ext>
            </c:extLst>
          </c:dPt>
          <c:dPt>
            <c:idx val="4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428-483A-B46D-12BF73E89FE7}"/>
              </c:ext>
            </c:extLst>
          </c:dPt>
          <c:dPt>
            <c:idx val="5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F92-4A21-ABA1-A03507C191B7}"/>
              </c:ext>
            </c:extLst>
          </c:dPt>
          <c:dPt>
            <c:idx val="6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3F92-4A21-ABA1-A03507C191B7}"/>
              </c:ext>
            </c:extLst>
          </c:dPt>
          <c:dLbls>
            <c:dLbl>
              <c:idx val="0"/>
              <c:layout>
                <c:manualLayout>
                  <c:x val="8.2415029201016829E-2"/>
                  <c:y val="-5.598392166184422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F92-4A21-ABA1-A03507C191B7}"/>
                </c:ext>
              </c:extLst>
            </c:dLbl>
            <c:dLbl>
              <c:idx val="1"/>
              <c:layout>
                <c:manualLayout>
                  <c:x val="9.6130781248587691E-2"/>
                  <c:y val="-0.10071222670538181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695880430532775"/>
                      <c:h val="6.88917591056949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F92-4A21-ABA1-A03507C191B7}"/>
                </c:ext>
              </c:extLst>
            </c:dLbl>
            <c:dLbl>
              <c:idx val="2"/>
              <c:layout>
                <c:manualLayout>
                  <c:x val="0.13833951330170691"/>
                  <c:y val="6.459683268674333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F92-4A21-ABA1-A03507C191B7}"/>
                </c:ext>
              </c:extLst>
            </c:dLbl>
            <c:dLbl>
              <c:idx val="3"/>
              <c:layout>
                <c:manualLayout>
                  <c:x val="-0.11548788376236198"/>
                  <c:y val="2.496387833279821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F92-4A21-ABA1-A03507C191B7}"/>
                </c:ext>
              </c:extLst>
            </c:dLbl>
            <c:dLbl>
              <c:idx val="4"/>
              <c:layout>
                <c:manualLayout>
                  <c:x val="-0.10643636811150227"/>
                  <c:y val="-0.10370724783244566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428-483A-B46D-12BF73E89FE7}"/>
                </c:ext>
              </c:extLst>
            </c:dLbl>
            <c:dLbl>
              <c:idx val="5"/>
              <c:layout>
                <c:manualLayout>
                  <c:x val="-0.10301878650127111"/>
                  <c:y val="-6.459683268674336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F92-4A21-ABA1-A03507C191B7}"/>
                </c:ext>
              </c:extLst>
            </c:dLbl>
            <c:dLbl>
              <c:idx val="6"/>
              <c:layout>
                <c:manualLayout>
                  <c:x val="-2.9433939000363175E-3"/>
                  <c:y val="-0.1119678433236884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F92-4A21-ABA1-A03507C191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2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&gt;25</c:v>
                </c:pt>
                <c:pt idx="1">
                  <c:v>20-25 </c:v>
                </c:pt>
                <c:pt idx="2">
                  <c:v>16-20</c:v>
                </c:pt>
                <c:pt idx="3">
                  <c:v>11-15</c:v>
                </c:pt>
                <c:pt idx="4">
                  <c:v>6-10</c:v>
                </c:pt>
                <c:pt idx="5">
                  <c:v>3-5</c:v>
                </c:pt>
                <c:pt idx="6">
                  <c:v>1-2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8</c:v>
                </c:pt>
                <c:pt idx="1">
                  <c:v>13</c:v>
                </c:pt>
                <c:pt idx="2">
                  <c:v>15</c:v>
                </c:pt>
                <c:pt idx="3">
                  <c:v>12</c:v>
                </c:pt>
                <c:pt idx="4">
                  <c:v>10</c:v>
                </c:pt>
                <c:pt idx="5">
                  <c:v>8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F92-4A21-ABA1-A03507C191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8973993144905141"/>
          <c:y val="0.12705332307470071"/>
          <c:w val="0.20583060837634282"/>
          <c:h val="0.802217722861615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bg2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2">
              <a:lumMod val="10000"/>
            </a:schemeClr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C99EEB-7EA4-414D-9C09-1C779E0F6B65}" type="doc">
      <dgm:prSet loTypeId="urn:microsoft.com/office/officeart/2008/layout/LinedLis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uk-UA"/>
        </a:p>
      </dgm:t>
    </dgm:pt>
    <dgm:pt modelId="{54D8FD59-7684-4FDA-8506-11CFF112DC65}">
      <dgm:prSet phldrT="[Текст]"/>
      <dgm:spPr/>
      <dgm:t>
        <a:bodyPr/>
        <a:lstStyle/>
        <a:p>
          <a:r>
            <a:rPr lang="en-US" dirty="0"/>
            <a:t>.</a:t>
          </a:r>
          <a:endParaRPr lang="uk-UA" dirty="0"/>
        </a:p>
      </dgm:t>
    </dgm:pt>
    <dgm:pt modelId="{A27AE306-C871-40AA-8377-CB4281AD636A}" type="parTrans" cxnId="{894F082D-8224-4BA6-8687-5D1035CCDF71}">
      <dgm:prSet/>
      <dgm:spPr/>
      <dgm:t>
        <a:bodyPr/>
        <a:lstStyle/>
        <a:p>
          <a:endParaRPr lang="uk-UA"/>
        </a:p>
      </dgm:t>
    </dgm:pt>
    <dgm:pt modelId="{FEEA79F1-E6CA-4DA3-BEC9-F093707E568D}" type="sibTrans" cxnId="{894F082D-8224-4BA6-8687-5D1035CCDF71}">
      <dgm:prSet/>
      <dgm:spPr/>
      <dgm:t>
        <a:bodyPr/>
        <a:lstStyle/>
        <a:p>
          <a:endParaRPr lang="uk-UA"/>
        </a:p>
      </dgm:t>
    </dgm:pt>
    <dgm:pt modelId="{969D8421-3371-4113-98D9-30E00C45F441}">
      <dgm:prSet phldrT="[Текст]"/>
      <dgm:spPr/>
      <dgm:t>
        <a:bodyPr/>
        <a:lstStyle/>
        <a:p>
          <a:r>
            <a:rPr lang="en-US" dirty="0"/>
            <a:t>The aim </a:t>
          </a:r>
          <a:r>
            <a:rPr lang="uk-UA" dirty="0"/>
            <a:t>-</a:t>
          </a:r>
          <a:r>
            <a:rPr lang="en-US" dirty="0"/>
            <a:t> to collect opinions of public consultations participants about their experience of participation in public consultations system (PC system) for draft orders and propose recommendations to improve the PC system.</a:t>
          </a:r>
          <a:endParaRPr lang="uk-UA" dirty="0"/>
        </a:p>
      </dgm:t>
    </dgm:pt>
    <dgm:pt modelId="{FF629BE7-5348-4D61-A71B-A9B96440097C}" type="parTrans" cxnId="{956DC402-674E-42B7-878A-4B4447D4FF13}">
      <dgm:prSet/>
      <dgm:spPr/>
      <dgm:t>
        <a:bodyPr/>
        <a:lstStyle/>
        <a:p>
          <a:endParaRPr lang="uk-UA"/>
        </a:p>
      </dgm:t>
    </dgm:pt>
    <dgm:pt modelId="{001FEBB2-6031-4ED3-A695-CAE8CB1DFFBC}" type="sibTrans" cxnId="{956DC402-674E-42B7-878A-4B4447D4FF13}">
      <dgm:prSet/>
      <dgm:spPr/>
      <dgm:t>
        <a:bodyPr/>
        <a:lstStyle/>
        <a:p>
          <a:endParaRPr lang="uk-UA"/>
        </a:p>
      </dgm:t>
    </dgm:pt>
    <dgm:pt modelId="{F402D491-1CB0-48F4-8905-103684F4E067}">
      <dgm:prSet phldrT="[Текст]"/>
      <dgm:spPr/>
      <dgm:t>
        <a:bodyPr/>
        <a:lstStyle/>
        <a:p>
          <a:r>
            <a:rPr lang="en-US" dirty="0"/>
            <a:t>The objective </a:t>
          </a:r>
          <a:r>
            <a:rPr lang="ru-RU" dirty="0"/>
            <a:t>-</a:t>
          </a:r>
          <a:r>
            <a:rPr lang="en-US" dirty="0"/>
            <a:t> to know about satisfaction of public with PC system and find ways to make involving the public in PC system more effective.</a:t>
          </a:r>
          <a:endParaRPr lang="uk-UA" dirty="0"/>
        </a:p>
      </dgm:t>
    </dgm:pt>
    <dgm:pt modelId="{66D47F22-48EC-47AC-9A6F-189C58F5576F}" type="parTrans" cxnId="{3B08E131-2702-4955-BDE6-A06A20A741E7}">
      <dgm:prSet/>
      <dgm:spPr/>
      <dgm:t>
        <a:bodyPr/>
        <a:lstStyle/>
        <a:p>
          <a:endParaRPr lang="uk-UA"/>
        </a:p>
      </dgm:t>
    </dgm:pt>
    <dgm:pt modelId="{0C908268-5292-4281-950E-9E74945C1E3B}" type="sibTrans" cxnId="{3B08E131-2702-4955-BDE6-A06A20A741E7}">
      <dgm:prSet/>
      <dgm:spPr/>
      <dgm:t>
        <a:bodyPr/>
        <a:lstStyle/>
        <a:p>
          <a:endParaRPr lang="uk-UA"/>
        </a:p>
      </dgm:t>
    </dgm:pt>
    <dgm:pt modelId="{F1EDC095-9B1F-4C2D-AA55-DC46A41C3B98}">
      <dgm:prSet phldrT="[Текст]"/>
      <dgm:spPr/>
      <dgm:t>
        <a:bodyPr/>
        <a:lstStyle/>
        <a:p>
          <a:r>
            <a:rPr lang="en-US" dirty="0"/>
            <a:t>We asked socially and politically active citizens which are members of 2 local community organizations in Kyiv</a:t>
          </a:r>
          <a:r>
            <a:rPr lang="uk-UA" dirty="0"/>
            <a:t> </a:t>
          </a:r>
          <a:r>
            <a:rPr lang="en-US" dirty="0"/>
            <a:t>(people of different professions - doctors, social science experts and others) using the online questionnaire.</a:t>
          </a:r>
          <a:endParaRPr lang="uk-UA" dirty="0"/>
        </a:p>
      </dgm:t>
    </dgm:pt>
    <dgm:pt modelId="{D86396A2-1761-4C7D-82A8-F1F9D90FC5AB}" type="parTrans" cxnId="{6A116F83-E50C-449C-ADD7-F6192AB9652D}">
      <dgm:prSet/>
      <dgm:spPr/>
      <dgm:t>
        <a:bodyPr/>
        <a:lstStyle/>
        <a:p>
          <a:endParaRPr lang="uk-UA"/>
        </a:p>
      </dgm:t>
    </dgm:pt>
    <dgm:pt modelId="{1F364A2A-E85E-4526-96EE-92B07B41F9B7}" type="sibTrans" cxnId="{6A116F83-E50C-449C-ADD7-F6192AB9652D}">
      <dgm:prSet/>
      <dgm:spPr/>
      <dgm:t>
        <a:bodyPr/>
        <a:lstStyle/>
        <a:p>
          <a:endParaRPr lang="uk-UA"/>
        </a:p>
      </dgm:t>
    </dgm:pt>
    <dgm:pt modelId="{8CAC5909-D322-4376-9540-4C681F16B75F}">
      <dgm:prSet phldrT="[Текст]"/>
      <dgm:spPr/>
      <dgm:t>
        <a:bodyPr/>
        <a:lstStyle/>
        <a:p>
          <a:r>
            <a:rPr lang="en-US" dirty="0"/>
            <a:t>Questions were about their experience participating in the PC system (comment regulations, areas, types of public consultations events, feedback after participation).</a:t>
          </a:r>
          <a:endParaRPr lang="uk-UA" dirty="0"/>
        </a:p>
      </dgm:t>
    </dgm:pt>
    <dgm:pt modelId="{24C02E08-99B6-4A44-AB7C-E28ACB50E2C1}" type="parTrans" cxnId="{5BCAC82A-CCE2-4AEB-BCE1-F74197092F61}">
      <dgm:prSet/>
      <dgm:spPr/>
      <dgm:t>
        <a:bodyPr/>
        <a:lstStyle/>
        <a:p>
          <a:endParaRPr lang="uk-UA"/>
        </a:p>
      </dgm:t>
    </dgm:pt>
    <dgm:pt modelId="{CD4DAD1E-B5C4-49A5-9045-0BC15183CD53}" type="sibTrans" cxnId="{5BCAC82A-CCE2-4AEB-BCE1-F74197092F61}">
      <dgm:prSet/>
      <dgm:spPr/>
      <dgm:t>
        <a:bodyPr/>
        <a:lstStyle/>
        <a:p>
          <a:endParaRPr lang="uk-UA"/>
        </a:p>
      </dgm:t>
    </dgm:pt>
    <dgm:pt modelId="{A488C98D-31C2-41E0-B199-ACF532F79FAD}" type="pres">
      <dgm:prSet presAssocID="{CDC99EEB-7EA4-414D-9C09-1C779E0F6B65}" presName="vert0" presStyleCnt="0">
        <dgm:presLayoutVars>
          <dgm:dir/>
          <dgm:animOne val="branch"/>
          <dgm:animLvl val="lvl"/>
        </dgm:presLayoutVars>
      </dgm:prSet>
      <dgm:spPr/>
    </dgm:pt>
    <dgm:pt modelId="{22C0B5DB-9489-493D-89D7-14C4AC813207}" type="pres">
      <dgm:prSet presAssocID="{54D8FD59-7684-4FDA-8506-11CFF112DC65}" presName="thickLine" presStyleLbl="alignNode1" presStyleIdx="0" presStyleCnt="1"/>
      <dgm:spPr/>
    </dgm:pt>
    <dgm:pt modelId="{5D5EE74F-0920-439F-9197-D9A368182C08}" type="pres">
      <dgm:prSet presAssocID="{54D8FD59-7684-4FDA-8506-11CFF112DC65}" presName="horz1" presStyleCnt="0"/>
      <dgm:spPr/>
    </dgm:pt>
    <dgm:pt modelId="{B6D5554F-570B-403F-97AB-2EB56DBF68BF}" type="pres">
      <dgm:prSet presAssocID="{54D8FD59-7684-4FDA-8506-11CFF112DC65}" presName="tx1" presStyleLbl="revTx" presStyleIdx="0" presStyleCnt="5" custScaleX="4670"/>
      <dgm:spPr/>
    </dgm:pt>
    <dgm:pt modelId="{39F107B2-0729-42A4-9397-CC22464F3AA2}" type="pres">
      <dgm:prSet presAssocID="{54D8FD59-7684-4FDA-8506-11CFF112DC65}" presName="vert1" presStyleCnt="0"/>
      <dgm:spPr/>
    </dgm:pt>
    <dgm:pt modelId="{F02E064E-38F9-4266-BA48-43C173F90E7B}" type="pres">
      <dgm:prSet presAssocID="{969D8421-3371-4113-98D9-30E00C45F441}" presName="vertSpace2a" presStyleCnt="0"/>
      <dgm:spPr/>
    </dgm:pt>
    <dgm:pt modelId="{1A7EDD2F-789B-4A48-82FC-4DBDC014F02D}" type="pres">
      <dgm:prSet presAssocID="{969D8421-3371-4113-98D9-30E00C45F441}" presName="horz2" presStyleCnt="0"/>
      <dgm:spPr/>
    </dgm:pt>
    <dgm:pt modelId="{104881D8-CD15-4A7E-BCD7-0904A5A78802}" type="pres">
      <dgm:prSet presAssocID="{969D8421-3371-4113-98D9-30E00C45F441}" presName="horzSpace2" presStyleCnt="0"/>
      <dgm:spPr/>
    </dgm:pt>
    <dgm:pt modelId="{839BDD2F-DF29-4DFB-8EC7-DBB6A5D55652}" type="pres">
      <dgm:prSet presAssocID="{969D8421-3371-4113-98D9-30E00C45F441}" presName="tx2" presStyleLbl="revTx" presStyleIdx="1" presStyleCnt="5" custScaleX="136148"/>
      <dgm:spPr/>
    </dgm:pt>
    <dgm:pt modelId="{4E529734-D840-4920-A160-4561037CC30E}" type="pres">
      <dgm:prSet presAssocID="{969D8421-3371-4113-98D9-30E00C45F441}" presName="vert2" presStyleCnt="0"/>
      <dgm:spPr/>
    </dgm:pt>
    <dgm:pt modelId="{BADB980C-5A39-45C8-A6D6-96BEF6291968}" type="pres">
      <dgm:prSet presAssocID="{969D8421-3371-4113-98D9-30E00C45F441}" presName="thinLine2b" presStyleLbl="callout" presStyleIdx="0" presStyleCnt="4"/>
      <dgm:spPr/>
    </dgm:pt>
    <dgm:pt modelId="{C3DBDB3B-F23E-4D88-9A35-B9BF46CBCA7C}" type="pres">
      <dgm:prSet presAssocID="{969D8421-3371-4113-98D9-30E00C45F441}" presName="vertSpace2b" presStyleCnt="0"/>
      <dgm:spPr/>
    </dgm:pt>
    <dgm:pt modelId="{53D0C4EB-2341-4A84-9F86-47D38E229261}" type="pres">
      <dgm:prSet presAssocID="{F402D491-1CB0-48F4-8905-103684F4E067}" presName="horz2" presStyleCnt="0"/>
      <dgm:spPr/>
    </dgm:pt>
    <dgm:pt modelId="{067F0B31-57D9-4E6D-AEC8-D8A310100E3C}" type="pres">
      <dgm:prSet presAssocID="{F402D491-1CB0-48F4-8905-103684F4E067}" presName="horzSpace2" presStyleCnt="0"/>
      <dgm:spPr/>
    </dgm:pt>
    <dgm:pt modelId="{3C6D0A33-37F8-4A47-B543-9F81FE534477}" type="pres">
      <dgm:prSet presAssocID="{F402D491-1CB0-48F4-8905-103684F4E067}" presName="tx2" presStyleLbl="revTx" presStyleIdx="2" presStyleCnt="5" custScaleX="130576"/>
      <dgm:spPr/>
    </dgm:pt>
    <dgm:pt modelId="{C72CB814-AF77-48DE-B2B7-8A1F351570F6}" type="pres">
      <dgm:prSet presAssocID="{F402D491-1CB0-48F4-8905-103684F4E067}" presName="vert2" presStyleCnt="0"/>
      <dgm:spPr/>
    </dgm:pt>
    <dgm:pt modelId="{0C63EF23-EEEE-4E28-9D5A-6304B23C710D}" type="pres">
      <dgm:prSet presAssocID="{F402D491-1CB0-48F4-8905-103684F4E067}" presName="thinLine2b" presStyleLbl="callout" presStyleIdx="1" presStyleCnt="4"/>
      <dgm:spPr/>
    </dgm:pt>
    <dgm:pt modelId="{7EE364BF-8691-4407-B0C4-80A02C16D9C0}" type="pres">
      <dgm:prSet presAssocID="{F402D491-1CB0-48F4-8905-103684F4E067}" presName="vertSpace2b" presStyleCnt="0"/>
      <dgm:spPr/>
    </dgm:pt>
    <dgm:pt modelId="{6F1FAB11-FA89-4097-AAC8-6AEC701A06BF}" type="pres">
      <dgm:prSet presAssocID="{F1EDC095-9B1F-4C2D-AA55-DC46A41C3B98}" presName="horz2" presStyleCnt="0"/>
      <dgm:spPr/>
    </dgm:pt>
    <dgm:pt modelId="{9F4F3F93-79A7-4742-9181-CD2C0A652427}" type="pres">
      <dgm:prSet presAssocID="{F1EDC095-9B1F-4C2D-AA55-DC46A41C3B98}" presName="horzSpace2" presStyleCnt="0"/>
      <dgm:spPr/>
    </dgm:pt>
    <dgm:pt modelId="{7D2663EA-C87C-4A40-8AE2-A1CDDAEBBD7C}" type="pres">
      <dgm:prSet presAssocID="{F1EDC095-9B1F-4C2D-AA55-DC46A41C3B98}" presName="tx2" presStyleLbl="revTx" presStyleIdx="3" presStyleCnt="5" custScaleX="134066"/>
      <dgm:spPr/>
    </dgm:pt>
    <dgm:pt modelId="{2404739E-7401-4A31-BD96-297E6C6CFE1B}" type="pres">
      <dgm:prSet presAssocID="{F1EDC095-9B1F-4C2D-AA55-DC46A41C3B98}" presName="vert2" presStyleCnt="0"/>
      <dgm:spPr/>
    </dgm:pt>
    <dgm:pt modelId="{A80CAB74-CB3E-4895-925C-C1DC41F62407}" type="pres">
      <dgm:prSet presAssocID="{F1EDC095-9B1F-4C2D-AA55-DC46A41C3B98}" presName="thinLine2b" presStyleLbl="callout" presStyleIdx="2" presStyleCnt="4"/>
      <dgm:spPr/>
    </dgm:pt>
    <dgm:pt modelId="{B4BD1ACE-482D-4773-8511-73477D926C88}" type="pres">
      <dgm:prSet presAssocID="{F1EDC095-9B1F-4C2D-AA55-DC46A41C3B98}" presName="vertSpace2b" presStyleCnt="0"/>
      <dgm:spPr/>
    </dgm:pt>
    <dgm:pt modelId="{11B60104-29C4-491C-83B6-7D851491457C}" type="pres">
      <dgm:prSet presAssocID="{8CAC5909-D322-4376-9540-4C681F16B75F}" presName="horz2" presStyleCnt="0"/>
      <dgm:spPr/>
    </dgm:pt>
    <dgm:pt modelId="{7F17D47E-5AEA-4FFD-98B8-55FCC0713E02}" type="pres">
      <dgm:prSet presAssocID="{8CAC5909-D322-4376-9540-4C681F16B75F}" presName="horzSpace2" presStyleCnt="0"/>
      <dgm:spPr/>
    </dgm:pt>
    <dgm:pt modelId="{1422852A-8464-407A-9E04-61781DB77CC1}" type="pres">
      <dgm:prSet presAssocID="{8CAC5909-D322-4376-9540-4C681F16B75F}" presName="tx2" presStyleLbl="revTx" presStyleIdx="4" presStyleCnt="5" custScaleX="135443"/>
      <dgm:spPr/>
    </dgm:pt>
    <dgm:pt modelId="{BD777A98-A899-4758-AEEF-B2FBBF62C98D}" type="pres">
      <dgm:prSet presAssocID="{8CAC5909-D322-4376-9540-4C681F16B75F}" presName="vert2" presStyleCnt="0"/>
      <dgm:spPr/>
    </dgm:pt>
    <dgm:pt modelId="{A04ACA01-F54D-4AAF-94F2-65600DBA2DFF}" type="pres">
      <dgm:prSet presAssocID="{8CAC5909-D322-4376-9540-4C681F16B75F}" presName="thinLine2b" presStyleLbl="callout" presStyleIdx="3" presStyleCnt="4"/>
      <dgm:spPr/>
    </dgm:pt>
    <dgm:pt modelId="{6EF1E7A8-9347-4AA9-9727-780446F3F5A6}" type="pres">
      <dgm:prSet presAssocID="{8CAC5909-D322-4376-9540-4C681F16B75F}" presName="vertSpace2b" presStyleCnt="0"/>
      <dgm:spPr/>
    </dgm:pt>
  </dgm:ptLst>
  <dgm:cxnLst>
    <dgm:cxn modelId="{956DC402-674E-42B7-878A-4B4447D4FF13}" srcId="{54D8FD59-7684-4FDA-8506-11CFF112DC65}" destId="{969D8421-3371-4113-98D9-30E00C45F441}" srcOrd="0" destOrd="0" parTransId="{FF629BE7-5348-4D61-A71B-A9B96440097C}" sibTransId="{001FEBB2-6031-4ED3-A695-CAE8CB1DFFBC}"/>
    <dgm:cxn modelId="{5BCAC82A-CCE2-4AEB-BCE1-F74197092F61}" srcId="{54D8FD59-7684-4FDA-8506-11CFF112DC65}" destId="{8CAC5909-D322-4376-9540-4C681F16B75F}" srcOrd="3" destOrd="0" parTransId="{24C02E08-99B6-4A44-AB7C-E28ACB50E2C1}" sibTransId="{CD4DAD1E-B5C4-49A5-9045-0BC15183CD53}"/>
    <dgm:cxn modelId="{894F082D-8224-4BA6-8687-5D1035CCDF71}" srcId="{CDC99EEB-7EA4-414D-9C09-1C779E0F6B65}" destId="{54D8FD59-7684-4FDA-8506-11CFF112DC65}" srcOrd="0" destOrd="0" parTransId="{A27AE306-C871-40AA-8377-CB4281AD636A}" sibTransId="{FEEA79F1-E6CA-4DA3-BEC9-F093707E568D}"/>
    <dgm:cxn modelId="{3B08E131-2702-4955-BDE6-A06A20A741E7}" srcId="{54D8FD59-7684-4FDA-8506-11CFF112DC65}" destId="{F402D491-1CB0-48F4-8905-103684F4E067}" srcOrd="1" destOrd="0" parTransId="{66D47F22-48EC-47AC-9A6F-189C58F5576F}" sibTransId="{0C908268-5292-4281-950E-9E74945C1E3B}"/>
    <dgm:cxn modelId="{7F1E5C61-6F94-4EEF-B5DE-31B75EAFA0E2}" type="presOf" srcId="{F402D491-1CB0-48F4-8905-103684F4E067}" destId="{3C6D0A33-37F8-4A47-B543-9F81FE534477}" srcOrd="0" destOrd="0" presId="urn:microsoft.com/office/officeart/2008/layout/LinedList"/>
    <dgm:cxn modelId="{4C813142-9D07-4A78-B3B0-8D3EAD1E401D}" type="presOf" srcId="{8CAC5909-D322-4376-9540-4C681F16B75F}" destId="{1422852A-8464-407A-9E04-61781DB77CC1}" srcOrd="0" destOrd="0" presId="urn:microsoft.com/office/officeart/2008/layout/LinedList"/>
    <dgm:cxn modelId="{3D029962-A4D1-4838-B56C-CF228FAFFE45}" type="presOf" srcId="{969D8421-3371-4113-98D9-30E00C45F441}" destId="{839BDD2F-DF29-4DFB-8EC7-DBB6A5D55652}" srcOrd="0" destOrd="0" presId="urn:microsoft.com/office/officeart/2008/layout/LinedList"/>
    <dgm:cxn modelId="{DAF8EF4A-63A9-4E69-9369-B32B2600577B}" type="presOf" srcId="{F1EDC095-9B1F-4C2D-AA55-DC46A41C3B98}" destId="{7D2663EA-C87C-4A40-8AE2-A1CDDAEBBD7C}" srcOrd="0" destOrd="0" presId="urn:microsoft.com/office/officeart/2008/layout/LinedList"/>
    <dgm:cxn modelId="{C2C3A351-3ACA-4A86-8B20-6E4F3F1C970D}" type="presOf" srcId="{54D8FD59-7684-4FDA-8506-11CFF112DC65}" destId="{B6D5554F-570B-403F-97AB-2EB56DBF68BF}" srcOrd="0" destOrd="0" presId="urn:microsoft.com/office/officeart/2008/layout/LinedList"/>
    <dgm:cxn modelId="{6A116F83-E50C-449C-ADD7-F6192AB9652D}" srcId="{54D8FD59-7684-4FDA-8506-11CFF112DC65}" destId="{F1EDC095-9B1F-4C2D-AA55-DC46A41C3B98}" srcOrd="2" destOrd="0" parTransId="{D86396A2-1761-4C7D-82A8-F1F9D90FC5AB}" sibTransId="{1F364A2A-E85E-4526-96EE-92B07B41F9B7}"/>
    <dgm:cxn modelId="{D74C17BB-1B0E-42DE-B93C-A33598273FCE}" type="presOf" srcId="{CDC99EEB-7EA4-414D-9C09-1C779E0F6B65}" destId="{A488C98D-31C2-41E0-B199-ACF532F79FAD}" srcOrd="0" destOrd="0" presId="urn:microsoft.com/office/officeart/2008/layout/LinedList"/>
    <dgm:cxn modelId="{BF142D04-D772-4029-9B94-95449FE8357E}" type="presParOf" srcId="{A488C98D-31C2-41E0-B199-ACF532F79FAD}" destId="{22C0B5DB-9489-493D-89D7-14C4AC813207}" srcOrd="0" destOrd="0" presId="urn:microsoft.com/office/officeart/2008/layout/LinedList"/>
    <dgm:cxn modelId="{294B2743-60DB-4736-BEDC-3E04B7AE321C}" type="presParOf" srcId="{A488C98D-31C2-41E0-B199-ACF532F79FAD}" destId="{5D5EE74F-0920-439F-9197-D9A368182C08}" srcOrd="1" destOrd="0" presId="urn:microsoft.com/office/officeart/2008/layout/LinedList"/>
    <dgm:cxn modelId="{F74A63B1-BEC0-42F7-830C-91A34E4A24AB}" type="presParOf" srcId="{5D5EE74F-0920-439F-9197-D9A368182C08}" destId="{B6D5554F-570B-403F-97AB-2EB56DBF68BF}" srcOrd="0" destOrd="0" presId="urn:microsoft.com/office/officeart/2008/layout/LinedList"/>
    <dgm:cxn modelId="{74F258F8-60DB-433A-B8CB-73BEAAE8183D}" type="presParOf" srcId="{5D5EE74F-0920-439F-9197-D9A368182C08}" destId="{39F107B2-0729-42A4-9397-CC22464F3AA2}" srcOrd="1" destOrd="0" presId="urn:microsoft.com/office/officeart/2008/layout/LinedList"/>
    <dgm:cxn modelId="{221B0FAE-4133-4737-B4E6-E177224273AE}" type="presParOf" srcId="{39F107B2-0729-42A4-9397-CC22464F3AA2}" destId="{F02E064E-38F9-4266-BA48-43C173F90E7B}" srcOrd="0" destOrd="0" presId="urn:microsoft.com/office/officeart/2008/layout/LinedList"/>
    <dgm:cxn modelId="{D00E16FA-8CD1-4276-AEC7-FD4CE3D44B34}" type="presParOf" srcId="{39F107B2-0729-42A4-9397-CC22464F3AA2}" destId="{1A7EDD2F-789B-4A48-82FC-4DBDC014F02D}" srcOrd="1" destOrd="0" presId="urn:microsoft.com/office/officeart/2008/layout/LinedList"/>
    <dgm:cxn modelId="{2D519E20-7399-4374-B31C-4DAD75836117}" type="presParOf" srcId="{1A7EDD2F-789B-4A48-82FC-4DBDC014F02D}" destId="{104881D8-CD15-4A7E-BCD7-0904A5A78802}" srcOrd="0" destOrd="0" presId="urn:microsoft.com/office/officeart/2008/layout/LinedList"/>
    <dgm:cxn modelId="{854C300C-2856-40C0-B4F0-B80D3C7D85F2}" type="presParOf" srcId="{1A7EDD2F-789B-4A48-82FC-4DBDC014F02D}" destId="{839BDD2F-DF29-4DFB-8EC7-DBB6A5D55652}" srcOrd="1" destOrd="0" presId="urn:microsoft.com/office/officeart/2008/layout/LinedList"/>
    <dgm:cxn modelId="{18B1DDF4-301A-4647-8EE4-D0919ACD6F1A}" type="presParOf" srcId="{1A7EDD2F-789B-4A48-82FC-4DBDC014F02D}" destId="{4E529734-D840-4920-A160-4561037CC30E}" srcOrd="2" destOrd="0" presId="urn:microsoft.com/office/officeart/2008/layout/LinedList"/>
    <dgm:cxn modelId="{78CF8BF8-009C-4399-B7F9-F3487F29DD24}" type="presParOf" srcId="{39F107B2-0729-42A4-9397-CC22464F3AA2}" destId="{BADB980C-5A39-45C8-A6D6-96BEF6291968}" srcOrd="2" destOrd="0" presId="urn:microsoft.com/office/officeart/2008/layout/LinedList"/>
    <dgm:cxn modelId="{1D155410-AC44-4707-940A-48A97E7F43DB}" type="presParOf" srcId="{39F107B2-0729-42A4-9397-CC22464F3AA2}" destId="{C3DBDB3B-F23E-4D88-9A35-B9BF46CBCA7C}" srcOrd="3" destOrd="0" presId="urn:microsoft.com/office/officeart/2008/layout/LinedList"/>
    <dgm:cxn modelId="{3BC9422C-4DAA-4123-A5E3-4622B097A2B5}" type="presParOf" srcId="{39F107B2-0729-42A4-9397-CC22464F3AA2}" destId="{53D0C4EB-2341-4A84-9F86-47D38E229261}" srcOrd="4" destOrd="0" presId="urn:microsoft.com/office/officeart/2008/layout/LinedList"/>
    <dgm:cxn modelId="{FEE0014C-D2D1-4944-BB9F-AEEE4FB7FD3A}" type="presParOf" srcId="{53D0C4EB-2341-4A84-9F86-47D38E229261}" destId="{067F0B31-57D9-4E6D-AEC8-D8A310100E3C}" srcOrd="0" destOrd="0" presId="urn:microsoft.com/office/officeart/2008/layout/LinedList"/>
    <dgm:cxn modelId="{1C5F1C6F-3AEC-49E4-B417-4CD6B98E2B3B}" type="presParOf" srcId="{53D0C4EB-2341-4A84-9F86-47D38E229261}" destId="{3C6D0A33-37F8-4A47-B543-9F81FE534477}" srcOrd="1" destOrd="0" presId="urn:microsoft.com/office/officeart/2008/layout/LinedList"/>
    <dgm:cxn modelId="{2F1E88A7-3167-4F3A-858C-84AF45601AC2}" type="presParOf" srcId="{53D0C4EB-2341-4A84-9F86-47D38E229261}" destId="{C72CB814-AF77-48DE-B2B7-8A1F351570F6}" srcOrd="2" destOrd="0" presId="urn:microsoft.com/office/officeart/2008/layout/LinedList"/>
    <dgm:cxn modelId="{07F805DF-411C-4884-A3AC-4A26330F4690}" type="presParOf" srcId="{39F107B2-0729-42A4-9397-CC22464F3AA2}" destId="{0C63EF23-EEEE-4E28-9D5A-6304B23C710D}" srcOrd="5" destOrd="0" presId="urn:microsoft.com/office/officeart/2008/layout/LinedList"/>
    <dgm:cxn modelId="{7A75CE6E-B50F-4BB3-B859-943792C00D88}" type="presParOf" srcId="{39F107B2-0729-42A4-9397-CC22464F3AA2}" destId="{7EE364BF-8691-4407-B0C4-80A02C16D9C0}" srcOrd="6" destOrd="0" presId="urn:microsoft.com/office/officeart/2008/layout/LinedList"/>
    <dgm:cxn modelId="{BC90C2E0-4AF3-4962-A58F-DC017D4D5AD5}" type="presParOf" srcId="{39F107B2-0729-42A4-9397-CC22464F3AA2}" destId="{6F1FAB11-FA89-4097-AAC8-6AEC701A06BF}" srcOrd="7" destOrd="0" presId="urn:microsoft.com/office/officeart/2008/layout/LinedList"/>
    <dgm:cxn modelId="{2123B019-6350-42BF-A2E7-FC206B9C6869}" type="presParOf" srcId="{6F1FAB11-FA89-4097-AAC8-6AEC701A06BF}" destId="{9F4F3F93-79A7-4742-9181-CD2C0A652427}" srcOrd="0" destOrd="0" presId="urn:microsoft.com/office/officeart/2008/layout/LinedList"/>
    <dgm:cxn modelId="{AAE17A16-1427-43B3-93E3-242AC48B27E4}" type="presParOf" srcId="{6F1FAB11-FA89-4097-AAC8-6AEC701A06BF}" destId="{7D2663EA-C87C-4A40-8AE2-A1CDDAEBBD7C}" srcOrd="1" destOrd="0" presId="urn:microsoft.com/office/officeart/2008/layout/LinedList"/>
    <dgm:cxn modelId="{AD35B4B4-425B-4F46-801F-6B033D0DC57E}" type="presParOf" srcId="{6F1FAB11-FA89-4097-AAC8-6AEC701A06BF}" destId="{2404739E-7401-4A31-BD96-297E6C6CFE1B}" srcOrd="2" destOrd="0" presId="urn:microsoft.com/office/officeart/2008/layout/LinedList"/>
    <dgm:cxn modelId="{BD388A54-4BFC-4265-8F56-2C41B8B4CEB6}" type="presParOf" srcId="{39F107B2-0729-42A4-9397-CC22464F3AA2}" destId="{A80CAB74-CB3E-4895-925C-C1DC41F62407}" srcOrd="8" destOrd="0" presId="urn:microsoft.com/office/officeart/2008/layout/LinedList"/>
    <dgm:cxn modelId="{6094EA40-0E86-4E7B-9EF3-466E677923AC}" type="presParOf" srcId="{39F107B2-0729-42A4-9397-CC22464F3AA2}" destId="{B4BD1ACE-482D-4773-8511-73477D926C88}" srcOrd="9" destOrd="0" presId="urn:microsoft.com/office/officeart/2008/layout/LinedList"/>
    <dgm:cxn modelId="{DE50499B-431C-4D9B-B8B9-3B06EE8CA3B2}" type="presParOf" srcId="{39F107B2-0729-42A4-9397-CC22464F3AA2}" destId="{11B60104-29C4-491C-83B6-7D851491457C}" srcOrd="10" destOrd="0" presId="urn:microsoft.com/office/officeart/2008/layout/LinedList"/>
    <dgm:cxn modelId="{96B44CA9-F429-4C6A-8D13-BFFD84CA6849}" type="presParOf" srcId="{11B60104-29C4-491C-83B6-7D851491457C}" destId="{7F17D47E-5AEA-4FFD-98B8-55FCC0713E02}" srcOrd="0" destOrd="0" presId="urn:microsoft.com/office/officeart/2008/layout/LinedList"/>
    <dgm:cxn modelId="{B13A732D-FC3C-4405-B5CC-F46946568CDE}" type="presParOf" srcId="{11B60104-29C4-491C-83B6-7D851491457C}" destId="{1422852A-8464-407A-9E04-61781DB77CC1}" srcOrd="1" destOrd="0" presId="urn:microsoft.com/office/officeart/2008/layout/LinedList"/>
    <dgm:cxn modelId="{6B5ED476-2635-451E-A06B-52CB6F1D06A5}" type="presParOf" srcId="{11B60104-29C4-491C-83B6-7D851491457C}" destId="{BD777A98-A899-4758-AEEF-B2FBBF62C98D}" srcOrd="2" destOrd="0" presId="urn:microsoft.com/office/officeart/2008/layout/LinedList"/>
    <dgm:cxn modelId="{E0AF289A-B456-4B6F-8915-17428727F4E8}" type="presParOf" srcId="{39F107B2-0729-42A4-9397-CC22464F3AA2}" destId="{A04ACA01-F54D-4AAF-94F2-65600DBA2DFF}" srcOrd="11" destOrd="0" presId="urn:microsoft.com/office/officeart/2008/layout/LinedList"/>
    <dgm:cxn modelId="{9DBA0C0E-DCB3-492B-9BF3-CB3A8C3456C3}" type="presParOf" srcId="{39F107B2-0729-42A4-9397-CC22464F3AA2}" destId="{6EF1E7A8-9347-4AA9-9727-780446F3F5A6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D2AD59-51A1-475A-8E9B-8ECF7392623B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D2A9783D-726F-45F0-851D-FAF8B9DA42F8}">
      <dgm:prSet phldrT="[Текст]"/>
      <dgm:spPr/>
      <dgm:t>
        <a:bodyPr/>
        <a:lstStyle/>
        <a:p>
          <a:r>
            <a:rPr lang="en-US" dirty="0"/>
            <a:t>6 (14%)</a:t>
          </a:r>
          <a:endParaRPr lang="uk-UA" dirty="0"/>
        </a:p>
      </dgm:t>
    </dgm:pt>
    <dgm:pt modelId="{F5FB9F92-3938-4FC0-A3FA-74F6E0FC2D90}" type="parTrans" cxnId="{8A4344C7-8439-40AE-AC5D-14CE9D1F26D0}">
      <dgm:prSet/>
      <dgm:spPr/>
      <dgm:t>
        <a:bodyPr/>
        <a:lstStyle/>
        <a:p>
          <a:endParaRPr lang="uk-UA"/>
        </a:p>
      </dgm:t>
    </dgm:pt>
    <dgm:pt modelId="{FC771BF7-C79E-43E1-BE53-83D4B9CC2093}" type="sibTrans" cxnId="{8A4344C7-8439-40AE-AC5D-14CE9D1F26D0}">
      <dgm:prSet/>
      <dgm:spPr/>
      <dgm:t>
        <a:bodyPr/>
        <a:lstStyle/>
        <a:p>
          <a:endParaRPr lang="uk-UA"/>
        </a:p>
      </dgm:t>
    </dgm:pt>
    <dgm:pt modelId="{F361E7F3-D493-4985-A4EF-BB2A2107BC70}">
      <dgm:prSet phldrT="[Текст]"/>
      <dgm:spPr/>
      <dgm:t>
        <a:bodyPr/>
        <a:lstStyle/>
        <a:p>
          <a:r>
            <a:rPr lang="en-US" dirty="0"/>
            <a:t>surveys and completed questionnaires</a:t>
          </a:r>
          <a:endParaRPr lang="uk-UA" dirty="0"/>
        </a:p>
      </dgm:t>
    </dgm:pt>
    <dgm:pt modelId="{9C9E4E4B-B6DA-40DA-AA33-454BCD417D00}" type="parTrans" cxnId="{756CFC6E-D384-4E99-A440-9FCD9C6AD9D9}">
      <dgm:prSet/>
      <dgm:spPr/>
      <dgm:t>
        <a:bodyPr/>
        <a:lstStyle/>
        <a:p>
          <a:endParaRPr lang="uk-UA"/>
        </a:p>
      </dgm:t>
    </dgm:pt>
    <dgm:pt modelId="{DF7E1395-2BD0-420C-BDDE-906A8D35E26E}" type="sibTrans" cxnId="{756CFC6E-D384-4E99-A440-9FCD9C6AD9D9}">
      <dgm:prSet/>
      <dgm:spPr/>
      <dgm:t>
        <a:bodyPr/>
        <a:lstStyle/>
        <a:p>
          <a:endParaRPr lang="uk-UA"/>
        </a:p>
      </dgm:t>
    </dgm:pt>
    <dgm:pt modelId="{6C945D03-20D4-490E-A086-EA51234A2BA2}">
      <dgm:prSet phldrT="[Текст]"/>
      <dgm:spPr/>
      <dgm:t>
        <a:bodyPr/>
        <a:lstStyle/>
        <a:p>
          <a:r>
            <a:rPr lang="en-US" dirty="0"/>
            <a:t>3 (17%)</a:t>
          </a:r>
          <a:endParaRPr lang="uk-UA" dirty="0"/>
        </a:p>
      </dgm:t>
    </dgm:pt>
    <dgm:pt modelId="{B92BA1D7-531D-47F2-B880-F91F35DC9919}" type="parTrans" cxnId="{B24DCADC-A4C5-4BBC-88CF-1B9BB2593006}">
      <dgm:prSet/>
      <dgm:spPr/>
      <dgm:t>
        <a:bodyPr/>
        <a:lstStyle/>
        <a:p>
          <a:endParaRPr lang="uk-UA"/>
        </a:p>
      </dgm:t>
    </dgm:pt>
    <dgm:pt modelId="{66E3296D-E0BC-46E0-8CC7-338652F71FCB}" type="sibTrans" cxnId="{B24DCADC-A4C5-4BBC-88CF-1B9BB2593006}">
      <dgm:prSet/>
      <dgm:spPr/>
      <dgm:t>
        <a:bodyPr/>
        <a:lstStyle/>
        <a:p>
          <a:endParaRPr lang="uk-UA"/>
        </a:p>
      </dgm:t>
    </dgm:pt>
    <dgm:pt modelId="{17059A8C-791F-4261-9AAB-24C4383CB915}">
      <dgm:prSet phldrT="[Текст]"/>
      <dgm:spPr/>
      <dgm:t>
        <a:bodyPr/>
        <a:lstStyle/>
        <a:p>
          <a:r>
            <a:rPr lang="en-US" dirty="0"/>
            <a:t>focus groups </a:t>
          </a:r>
          <a:endParaRPr lang="uk-UA" dirty="0"/>
        </a:p>
      </dgm:t>
    </dgm:pt>
    <dgm:pt modelId="{D228837E-62EA-46D2-9CC8-23455E4938D6}" type="parTrans" cxnId="{B4C2A245-ADA9-4ED4-AC7B-F4B20A3450D2}">
      <dgm:prSet/>
      <dgm:spPr/>
      <dgm:t>
        <a:bodyPr/>
        <a:lstStyle/>
        <a:p>
          <a:endParaRPr lang="uk-UA"/>
        </a:p>
      </dgm:t>
    </dgm:pt>
    <dgm:pt modelId="{C34C44B2-9234-4965-B072-4FBAEEDE4BB2}" type="sibTrans" cxnId="{B4C2A245-ADA9-4ED4-AC7B-F4B20A3450D2}">
      <dgm:prSet/>
      <dgm:spPr/>
      <dgm:t>
        <a:bodyPr/>
        <a:lstStyle/>
        <a:p>
          <a:endParaRPr lang="uk-UA"/>
        </a:p>
      </dgm:t>
    </dgm:pt>
    <dgm:pt modelId="{C583ADC0-650B-48C6-A9C5-2626C48515A3}">
      <dgm:prSet phldrT="[Текст]"/>
      <dgm:spPr/>
      <dgm:t>
        <a:bodyPr/>
        <a:lstStyle/>
        <a:p>
          <a:r>
            <a:rPr lang="en-US" dirty="0"/>
            <a:t>2 (4%) </a:t>
          </a:r>
          <a:endParaRPr lang="uk-UA" dirty="0"/>
        </a:p>
      </dgm:t>
    </dgm:pt>
    <dgm:pt modelId="{1AC3661B-D04C-41B9-A1A1-76EA4A651D22}" type="parTrans" cxnId="{E13F70A1-DC72-4383-A736-2E829FDECE41}">
      <dgm:prSet/>
      <dgm:spPr/>
      <dgm:t>
        <a:bodyPr/>
        <a:lstStyle/>
        <a:p>
          <a:endParaRPr lang="uk-UA"/>
        </a:p>
      </dgm:t>
    </dgm:pt>
    <dgm:pt modelId="{DCE97718-F893-4B3B-9958-DC27F3CFA5DB}" type="sibTrans" cxnId="{E13F70A1-DC72-4383-A736-2E829FDECE41}">
      <dgm:prSet/>
      <dgm:spPr/>
      <dgm:t>
        <a:bodyPr/>
        <a:lstStyle/>
        <a:p>
          <a:endParaRPr lang="uk-UA"/>
        </a:p>
      </dgm:t>
    </dgm:pt>
    <dgm:pt modelId="{4C071D00-BC7B-4CBC-9C70-4C0CFD11DDED}">
      <dgm:prSet phldrT="[Текст]"/>
      <dgm:spPr/>
      <dgm:t>
        <a:bodyPr/>
        <a:lstStyle/>
        <a:p>
          <a:r>
            <a:rPr lang="en-US" dirty="0"/>
            <a:t>work of state bodies (meetings, collegiums, seminars, conferences, etc.)</a:t>
          </a:r>
          <a:endParaRPr lang="uk-UA" dirty="0"/>
        </a:p>
      </dgm:t>
    </dgm:pt>
    <dgm:pt modelId="{785840CC-F29A-4F3A-8B93-5677AF5944B8}" type="parTrans" cxnId="{62D852AA-EEF8-4A70-B0E0-810CBF865421}">
      <dgm:prSet/>
      <dgm:spPr/>
      <dgm:t>
        <a:bodyPr/>
        <a:lstStyle/>
        <a:p>
          <a:endParaRPr lang="uk-UA"/>
        </a:p>
      </dgm:t>
    </dgm:pt>
    <dgm:pt modelId="{53621537-2833-41C8-8217-C1BE64F548BB}" type="sibTrans" cxnId="{62D852AA-EEF8-4A70-B0E0-810CBF865421}">
      <dgm:prSet/>
      <dgm:spPr/>
      <dgm:t>
        <a:bodyPr/>
        <a:lstStyle/>
        <a:p>
          <a:endParaRPr lang="uk-UA"/>
        </a:p>
      </dgm:t>
    </dgm:pt>
    <dgm:pt modelId="{47F8210F-2BA4-4C22-B1EE-44D553ABF987}">
      <dgm:prSet phldrT="[Текст]"/>
      <dgm:spPr/>
      <dgm:t>
        <a:bodyPr/>
        <a:lstStyle/>
        <a:p>
          <a:r>
            <a:rPr lang="en-US" dirty="0"/>
            <a:t>2 (4%)</a:t>
          </a:r>
          <a:endParaRPr lang="uk-UA" dirty="0"/>
        </a:p>
      </dgm:t>
    </dgm:pt>
    <dgm:pt modelId="{E50DCD97-2DE3-4BE3-BB67-A14E36252500}" type="parTrans" cxnId="{0CFA81B0-BDC6-43EC-895E-3AF158AEC9C6}">
      <dgm:prSet/>
      <dgm:spPr/>
      <dgm:t>
        <a:bodyPr/>
        <a:lstStyle/>
        <a:p>
          <a:endParaRPr lang="uk-UA"/>
        </a:p>
      </dgm:t>
    </dgm:pt>
    <dgm:pt modelId="{78031969-B8A7-40AB-9416-AAC32A632BC8}" type="sibTrans" cxnId="{0CFA81B0-BDC6-43EC-895E-3AF158AEC9C6}">
      <dgm:prSet/>
      <dgm:spPr/>
      <dgm:t>
        <a:bodyPr/>
        <a:lstStyle/>
        <a:p>
          <a:endParaRPr lang="uk-UA"/>
        </a:p>
      </dgm:t>
    </dgm:pt>
    <dgm:pt modelId="{24F790A6-B536-447D-B3CB-7522EAE22764}">
      <dgm:prSet phldrT="[Текст]"/>
      <dgm:spPr/>
      <dgm:t>
        <a:bodyPr/>
        <a:lstStyle/>
        <a:p>
          <a:r>
            <a:rPr lang="en-US" dirty="0"/>
            <a:t>3 (17%)</a:t>
          </a:r>
          <a:endParaRPr lang="uk-UA" dirty="0"/>
        </a:p>
      </dgm:t>
    </dgm:pt>
    <dgm:pt modelId="{8C1247D1-10E7-4058-9BAA-4FD5378151B1}" type="parTrans" cxnId="{5E95F9C6-BECC-45BC-A026-75976C03A48A}">
      <dgm:prSet/>
      <dgm:spPr/>
      <dgm:t>
        <a:bodyPr/>
        <a:lstStyle/>
        <a:p>
          <a:endParaRPr lang="uk-UA"/>
        </a:p>
      </dgm:t>
    </dgm:pt>
    <dgm:pt modelId="{6A62686D-7148-4F70-8518-730A992B6635}" type="sibTrans" cxnId="{5E95F9C6-BECC-45BC-A026-75976C03A48A}">
      <dgm:prSet/>
      <dgm:spPr/>
      <dgm:t>
        <a:bodyPr/>
        <a:lstStyle/>
        <a:p>
          <a:endParaRPr lang="uk-UA"/>
        </a:p>
      </dgm:t>
    </dgm:pt>
    <dgm:pt modelId="{737B5A1A-3BD5-4CC8-A7F6-C278DA2C26B0}">
      <dgm:prSet phldrT="[Текст]"/>
      <dgm:spPr/>
      <dgm:t>
        <a:bodyPr/>
        <a:lstStyle/>
        <a:p>
          <a:r>
            <a:rPr lang="en-US" dirty="0"/>
            <a:t>professional discussions</a:t>
          </a:r>
          <a:endParaRPr lang="uk-UA" dirty="0"/>
        </a:p>
      </dgm:t>
    </dgm:pt>
    <dgm:pt modelId="{8CFB582E-9A0F-4A4A-83A0-1C054BDCF283}" type="parTrans" cxnId="{D711A9B1-4B5F-4E24-802E-AE2EEDBD0348}">
      <dgm:prSet/>
      <dgm:spPr/>
      <dgm:t>
        <a:bodyPr/>
        <a:lstStyle/>
        <a:p>
          <a:endParaRPr lang="uk-UA"/>
        </a:p>
      </dgm:t>
    </dgm:pt>
    <dgm:pt modelId="{FBCB43C2-95DD-4BD6-B3EF-A61636E834A6}" type="sibTrans" cxnId="{D711A9B1-4B5F-4E24-802E-AE2EEDBD0348}">
      <dgm:prSet/>
      <dgm:spPr/>
      <dgm:t>
        <a:bodyPr/>
        <a:lstStyle/>
        <a:p>
          <a:endParaRPr lang="uk-UA"/>
        </a:p>
      </dgm:t>
    </dgm:pt>
    <dgm:pt modelId="{9A89D5CD-04FE-4AC5-8754-B6FCAC5161E6}">
      <dgm:prSet phldrT="[Текст]"/>
      <dgm:spPr/>
      <dgm:t>
        <a:bodyPr/>
        <a:lstStyle/>
        <a:p>
          <a:r>
            <a:rPr lang="en-US" dirty="0"/>
            <a:t>Other (surveys, completed questionnaires, participated in the work of state bodies (meetings, collegiums, seminars, conferences, etc.)</a:t>
          </a:r>
          <a:endParaRPr lang="uk-UA" dirty="0"/>
        </a:p>
      </dgm:t>
    </dgm:pt>
    <dgm:pt modelId="{A3DDAC0E-1712-4A37-85BC-9994125B57CA}" type="parTrans" cxnId="{64B53E71-049F-4EC5-9A77-8AC3AF543393}">
      <dgm:prSet/>
      <dgm:spPr/>
      <dgm:t>
        <a:bodyPr/>
        <a:lstStyle/>
        <a:p>
          <a:endParaRPr lang="uk-UA"/>
        </a:p>
      </dgm:t>
    </dgm:pt>
    <dgm:pt modelId="{C75DC44C-C71E-4EC0-80AB-6A720046C74F}" type="sibTrans" cxnId="{64B53E71-049F-4EC5-9A77-8AC3AF543393}">
      <dgm:prSet/>
      <dgm:spPr/>
      <dgm:t>
        <a:bodyPr/>
        <a:lstStyle/>
        <a:p>
          <a:endParaRPr lang="uk-UA"/>
        </a:p>
      </dgm:t>
    </dgm:pt>
    <dgm:pt modelId="{879B62F1-52A1-43BA-912F-8B89DEEA3549}">
      <dgm:prSet phldrT="[Текст]"/>
      <dgm:spPr/>
      <dgm:t>
        <a:bodyPr/>
        <a:lstStyle/>
        <a:p>
          <a:r>
            <a:rPr lang="en-US" dirty="0"/>
            <a:t>26 (61,9%)</a:t>
          </a:r>
          <a:endParaRPr lang="uk-UA" dirty="0"/>
        </a:p>
      </dgm:t>
    </dgm:pt>
    <dgm:pt modelId="{87AC15E4-D161-4AF8-B114-FC2F4EE44902}" type="parTrans" cxnId="{640D3698-B203-491B-949C-12BBCC1DAE90}">
      <dgm:prSet/>
      <dgm:spPr/>
    </dgm:pt>
    <dgm:pt modelId="{C10BAE68-9FE9-4F81-A304-3BBD1B13ACA3}" type="sibTrans" cxnId="{640D3698-B203-491B-949C-12BBCC1DAE90}">
      <dgm:prSet/>
      <dgm:spPr/>
    </dgm:pt>
    <dgm:pt modelId="{953877B3-C278-4B34-B9ED-5478FBC6246C}">
      <dgm:prSet phldrT="[Текст]"/>
      <dgm:spPr/>
      <dgm:t>
        <a:bodyPr/>
        <a:lstStyle/>
        <a:p>
          <a:r>
            <a:rPr lang="en-US" dirty="0"/>
            <a:t>Indicated other types of public consultation events</a:t>
          </a:r>
          <a:endParaRPr lang="uk-UA" dirty="0"/>
        </a:p>
      </dgm:t>
    </dgm:pt>
    <dgm:pt modelId="{8B0AE94D-4B7E-46A7-87EC-8270EA62D756}" type="parTrans" cxnId="{FA7B15A7-35FE-42BB-955E-A3A2ED0A5871}">
      <dgm:prSet/>
      <dgm:spPr/>
    </dgm:pt>
    <dgm:pt modelId="{9013789C-0C49-40C8-B97D-4E52E5B876AC}" type="sibTrans" cxnId="{FA7B15A7-35FE-42BB-955E-A3A2ED0A5871}">
      <dgm:prSet/>
      <dgm:spPr/>
    </dgm:pt>
    <dgm:pt modelId="{E8D7B5B4-4A03-419E-A152-E4EFCB9FD5D3}" type="pres">
      <dgm:prSet presAssocID="{1ED2AD59-51A1-475A-8E9B-8ECF7392623B}" presName="linear" presStyleCnt="0">
        <dgm:presLayoutVars>
          <dgm:animLvl val="lvl"/>
          <dgm:resizeHandles val="exact"/>
        </dgm:presLayoutVars>
      </dgm:prSet>
      <dgm:spPr/>
    </dgm:pt>
    <dgm:pt modelId="{2966987D-794C-499F-BA8B-CBE1D769B279}" type="pres">
      <dgm:prSet presAssocID="{D2A9783D-726F-45F0-851D-FAF8B9DA42F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ADA81729-C8CC-4D82-81E3-420857131AF9}" type="pres">
      <dgm:prSet presAssocID="{D2A9783D-726F-45F0-851D-FAF8B9DA42F8}" presName="childText" presStyleLbl="revTx" presStyleIdx="0" presStyleCnt="6">
        <dgm:presLayoutVars>
          <dgm:bulletEnabled val="1"/>
        </dgm:presLayoutVars>
      </dgm:prSet>
      <dgm:spPr/>
    </dgm:pt>
    <dgm:pt modelId="{8C690E7C-6505-43A1-863C-94B1D47EA66E}" type="pres">
      <dgm:prSet presAssocID="{6C945D03-20D4-490E-A086-EA51234A2BA2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60013E3-B5B3-4D65-8BD7-A4F6C63109FD}" type="pres">
      <dgm:prSet presAssocID="{6C945D03-20D4-490E-A086-EA51234A2BA2}" presName="childText" presStyleLbl="revTx" presStyleIdx="1" presStyleCnt="6">
        <dgm:presLayoutVars>
          <dgm:bulletEnabled val="1"/>
        </dgm:presLayoutVars>
      </dgm:prSet>
      <dgm:spPr/>
    </dgm:pt>
    <dgm:pt modelId="{F8C870C5-7DE5-4D36-9435-E090CEFF68DC}" type="pres">
      <dgm:prSet presAssocID="{24F790A6-B536-447D-B3CB-7522EAE2276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B6385BE-E3D3-46E6-888F-65C96F4C4E3C}" type="pres">
      <dgm:prSet presAssocID="{24F790A6-B536-447D-B3CB-7522EAE22764}" presName="childText" presStyleLbl="revTx" presStyleIdx="2" presStyleCnt="6">
        <dgm:presLayoutVars>
          <dgm:bulletEnabled val="1"/>
        </dgm:presLayoutVars>
      </dgm:prSet>
      <dgm:spPr/>
    </dgm:pt>
    <dgm:pt modelId="{71349615-C1F1-49EC-985D-FA5A62771390}" type="pres">
      <dgm:prSet presAssocID="{C583ADC0-650B-48C6-A9C5-2626C48515A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D6BA4EE-DC36-49D8-BE82-F4C8A6F66A3D}" type="pres">
      <dgm:prSet presAssocID="{C583ADC0-650B-48C6-A9C5-2626C48515A3}" presName="childText" presStyleLbl="revTx" presStyleIdx="3" presStyleCnt="6">
        <dgm:presLayoutVars>
          <dgm:bulletEnabled val="1"/>
        </dgm:presLayoutVars>
      </dgm:prSet>
      <dgm:spPr/>
    </dgm:pt>
    <dgm:pt modelId="{0F08ACF0-A658-4C42-8B42-F75F531287C2}" type="pres">
      <dgm:prSet presAssocID="{47F8210F-2BA4-4C22-B1EE-44D553ABF987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7B42686B-C9DB-4C19-9411-EF7BE8F2FF61}" type="pres">
      <dgm:prSet presAssocID="{47F8210F-2BA4-4C22-B1EE-44D553ABF987}" presName="childText" presStyleLbl="revTx" presStyleIdx="4" presStyleCnt="6">
        <dgm:presLayoutVars>
          <dgm:bulletEnabled val="1"/>
        </dgm:presLayoutVars>
      </dgm:prSet>
      <dgm:spPr/>
    </dgm:pt>
    <dgm:pt modelId="{861DB185-581E-490A-AE68-DF65355274D0}" type="pres">
      <dgm:prSet presAssocID="{879B62F1-52A1-43BA-912F-8B89DEEA3549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253CC9A1-A5AE-40FC-BC58-2F8A4F90489C}" type="pres">
      <dgm:prSet presAssocID="{879B62F1-52A1-43BA-912F-8B89DEEA3549}" presName="childText" presStyleLbl="revTx" presStyleIdx="5" presStyleCnt="6">
        <dgm:presLayoutVars>
          <dgm:bulletEnabled val="1"/>
        </dgm:presLayoutVars>
      </dgm:prSet>
      <dgm:spPr/>
    </dgm:pt>
  </dgm:ptLst>
  <dgm:cxnLst>
    <dgm:cxn modelId="{856E4212-C3E6-42CC-8419-669BF5643365}" type="presOf" srcId="{4C071D00-BC7B-4CBC-9C70-4C0CFD11DDED}" destId="{1D6BA4EE-DC36-49D8-BE82-F4C8A6F66A3D}" srcOrd="0" destOrd="0" presId="urn:microsoft.com/office/officeart/2005/8/layout/vList2"/>
    <dgm:cxn modelId="{FCCD2F63-EFE0-4033-BFC0-113FD8427D6F}" type="presOf" srcId="{1ED2AD59-51A1-475A-8E9B-8ECF7392623B}" destId="{E8D7B5B4-4A03-419E-A152-E4EFCB9FD5D3}" srcOrd="0" destOrd="0" presId="urn:microsoft.com/office/officeart/2005/8/layout/vList2"/>
    <dgm:cxn modelId="{B4C2A245-ADA9-4ED4-AC7B-F4B20A3450D2}" srcId="{6C945D03-20D4-490E-A086-EA51234A2BA2}" destId="{17059A8C-791F-4261-9AAB-24C4383CB915}" srcOrd="0" destOrd="0" parTransId="{D228837E-62EA-46D2-9CC8-23455E4938D6}" sibTransId="{C34C44B2-9234-4965-B072-4FBAEEDE4BB2}"/>
    <dgm:cxn modelId="{52AE1B4A-0905-415A-B74E-FC4ED83C340C}" type="presOf" srcId="{47F8210F-2BA4-4C22-B1EE-44D553ABF987}" destId="{0F08ACF0-A658-4C42-8B42-F75F531287C2}" srcOrd="0" destOrd="0" presId="urn:microsoft.com/office/officeart/2005/8/layout/vList2"/>
    <dgm:cxn modelId="{756CFC6E-D384-4E99-A440-9FCD9C6AD9D9}" srcId="{D2A9783D-726F-45F0-851D-FAF8B9DA42F8}" destId="{F361E7F3-D493-4985-A4EF-BB2A2107BC70}" srcOrd="0" destOrd="0" parTransId="{9C9E4E4B-B6DA-40DA-AA33-454BCD417D00}" sibTransId="{DF7E1395-2BD0-420C-BDDE-906A8D35E26E}"/>
    <dgm:cxn modelId="{C685A14F-34E4-461F-8278-6AE38CDD5156}" type="presOf" srcId="{17059A8C-791F-4261-9AAB-24C4383CB915}" destId="{060013E3-B5B3-4D65-8BD7-A4F6C63109FD}" srcOrd="0" destOrd="0" presId="urn:microsoft.com/office/officeart/2005/8/layout/vList2"/>
    <dgm:cxn modelId="{64B53E71-049F-4EC5-9A77-8AC3AF543393}" srcId="{47F8210F-2BA4-4C22-B1EE-44D553ABF987}" destId="{9A89D5CD-04FE-4AC5-8754-B6FCAC5161E6}" srcOrd="0" destOrd="0" parTransId="{A3DDAC0E-1712-4A37-85BC-9994125B57CA}" sibTransId="{C75DC44C-C71E-4EC0-80AB-6A720046C74F}"/>
    <dgm:cxn modelId="{7E3D4759-9CB1-4A56-B02E-B66F8AC4AC74}" type="presOf" srcId="{24F790A6-B536-447D-B3CB-7522EAE22764}" destId="{F8C870C5-7DE5-4D36-9435-E090CEFF68DC}" srcOrd="0" destOrd="0" presId="urn:microsoft.com/office/officeart/2005/8/layout/vList2"/>
    <dgm:cxn modelId="{5CE54786-054B-48CD-B057-0A491293EB80}" type="presOf" srcId="{879B62F1-52A1-43BA-912F-8B89DEEA3549}" destId="{861DB185-581E-490A-AE68-DF65355274D0}" srcOrd="0" destOrd="0" presId="urn:microsoft.com/office/officeart/2005/8/layout/vList2"/>
    <dgm:cxn modelId="{6A777A89-13A9-41BD-855E-82BA25C31FBA}" type="presOf" srcId="{C583ADC0-650B-48C6-A9C5-2626C48515A3}" destId="{71349615-C1F1-49EC-985D-FA5A62771390}" srcOrd="0" destOrd="0" presId="urn:microsoft.com/office/officeart/2005/8/layout/vList2"/>
    <dgm:cxn modelId="{58B3D595-6BF6-4761-AE41-55109E74171D}" type="presOf" srcId="{D2A9783D-726F-45F0-851D-FAF8B9DA42F8}" destId="{2966987D-794C-499F-BA8B-CBE1D769B279}" srcOrd="0" destOrd="0" presId="urn:microsoft.com/office/officeart/2005/8/layout/vList2"/>
    <dgm:cxn modelId="{640D3698-B203-491B-949C-12BBCC1DAE90}" srcId="{1ED2AD59-51A1-475A-8E9B-8ECF7392623B}" destId="{879B62F1-52A1-43BA-912F-8B89DEEA3549}" srcOrd="5" destOrd="0" parTransId="{87AC15E4-D161-4AF8-B114-FC2F4EE44902}" sibTransId="{C10BAE68-9FE9-4F81-A304-3BBD1B13ACA3}"/>
    <dgm:cxn modelId="{E13F70A1-DC72-4383-A736-2E829FDECE41}" srcId="{1ED2AD59-51A1-475A-8E9B-8ECF7392623B}" destId="{C583ADC0-650B-48C6-A9C5-2626C48515A3}" srcOrd="3" destOrd="0" parTransId="{1AC3661B-D04C-41B9-A1A1-76EA4A651D22}" sibTransId="{DCE97718-F893-4B3B-9958-DC27F3CFA5DB}"/>
    <dgm:cxn modelId="{FA7B15A7-35FE-42BB-955E-A3A2ED0A5871}" srcId="{879B62F1-52A1-43BA-912F-8B89DEEA3549}" destId="{953877B3-C278-4B34-B9ED-5478FBC6246C}" srcOrd="0" destOrd="0" parTransId="{8B0AE94D-4B7E-46A7-87EC-8270EA62D756}" sibTransId="{9013789C-0C49-40C8-B97D-4E52E5B876AC}"/>
    <dgm:cxn modelId="{62D852AA-EEF8-4A70-B0E0-810CBF865421}" srcId="{C583ADC0-650B-48C6-A9C5-2626C48515A3}" destId="{4C071D00-BC7B-4CBC-9C70-4C0CFD11DDED}" srcOrd="0" destOrd="0" parTransId="{785840CC-F29A-4F3A-8B93-5677AF5944B8}" sibTransId="{53621537-2833-41C8-8217-C1BE64F548BB}"/>
    <dgm:cxn modelId="{0CFA81B0-BDC6-43EC-895E-3AF158AEC9C6}" srcId="{1ED2AD59-51A1-475A-8E9B-8ECF7392623B}" destId="{47F8210F-2BA4-4C22-B1EE-44D553ABF987}" srcOrd="4" destOrd="0" parTransId="{E50DCD97-2DE3-4BE3-BB67-A14E36252500}" sibTransId="{78031969-B8A7-40AB-9416-AAC32A632BC8}"/>
    <dgm:cxn modelId="{D711A9B1-4B5F-4E24-802E-AE2EEDBD0348}" srcId="{24F790A6-B536-447D-B3CB-7522EAE22764}" destId="{737B5A1A-3BD5-4CC8-A7F6-C278DA2C26B0}" srcOrd="0" destOrd="0" parTransId="{8CFB582E-9A0F-4A4A-83A0-1C054BDCF283}" sibTransId="{FBCB43C2-95DD-4BD6-B3EF-A61636E834A6}"/>
    <dgm:cxn modelId="{E44856BD-5987-40B4-939D-5005605CF188}" type="presOf" srcId="{9A89D5CD-04FE-4AC5-8754-B6FCAC5161E6}" destId="{7B42686B-C9DB-4C19-9411-EF7BE8F2FF61}" srcOrd="0" destOrd="0" presId="urn:microsoft.com/office/officeart/2005/8/layout/vList2"/>
    <dgm:cxn modelId="{FE0152BF-8E18-4C56-8D6D-7E916D14031B}" type="presOf" srcId="{F361E7F3-D493-4985-A4EF-BB2A2107BC70}" destId="{ADA81729-C8CC-4D82-81E3-420857131AF9}" srcOrd="0" destOrd="0" presId="urn:microsoft.com/office/officeart/2005/8/layout/vList2"/>
    <dgm:cxn modelId="{5E95F9C6-BECC-45BC-A026-75976C03A48A}" srcId="{1ED2AD59-51A1-475A-8E9B-8ECF7392623B}" destId="{24F790A6-B536-447D-B3CB-7522EAE22764}" srcOrd="2" destOrd="0" parTransId="{8C1247D1-10E7-4058-9BAA-4FD5378151B1}" sibTransId="{6A62686D-7148-4F70-8518-730A992B6635}"/>
    <dgm:cxn modelId="{8A4344C7-8439-40AE-AC5D-14CE9D1F26D0}" srcId="{1ED2AD59-51A1-475A-8E9B-8ECF7392623B}" destId="{D2A9783D-726F-45F0-851D-FAF8B9DA42F8}" srcOrd="0" destOrd="0" parTransId="{F5FB9F92-3938-4FC0-A3FA-74F6E0FC2D90}" sibTransId="{FC771BF7-C79E-43E1-BE53-83D4B9CC2093}"/>
    <dgm:cxn modelId="{37A212C9-ACC4-429F-A7BC-0F0CF910F8EA}" type="presOf" srcId="{953877B3-C278-4B34-B9ED-5478FBC6246C}" destId="{253CC9A1-A5AE-40FC-BC58-2F8A4F90489C}" srcOrd="0" destOrd="0" presId="urn:microsoft.com/office/officeart/2005/8/layout/vList2"/>
    <dgm:cxn modelId="{D6A747D5-8525-45AF-B914-D245EAEC3D7F}" type="presOf" srcId="{737B5A1A-3BD5-4CC8-A7F6-C278DA2C26B0}" destId="{EB6385BE-E3D3-46E6-888F-65C96F4C4E3C}" srcOrd="0" destOrd="0" presId="urn:microsoft.com/office/officeart/2005/8/layout/vList2"/>
    <dgm:cxn modelId="{B24DCADC-A4C5-4BBC-88CF-1B9BB2593006}" srcId="{1ED2AD59-51A1-475A-8E9B-8ECF7392623B}" destId="{6C945D03-20D4-490E-A086-EA51234A2BA2}" srcOrd="1" destOrd="0" parTransId="{B92BA1D7-531D-47F2-B880-F91F35DC9919}" sibTransId="{66E3296D-E0BC-46E0-8CC7-338652F71FCB}"/>
    <dgm:cxn modelId="{F31DCCE6-B183-48CD-AE3A-5D09D9430F90}" type="presOf" srcId="{6C945D03-20D4-490E-A086-EA51234A2BA2}" destId="{8C690E7C-6505-43A1-863C-94B1D47EA66E}" srcOrd="0" destOrd="0" presId="urn:microsoft.com/office/officeart/2005/8/layout/vList2"/>
    <dgm:cxn modelId="{E2A7BB71-9D60-4020-A7CB-5F04771E1C3A}" type="presParOf" srcId="{E8D7B5B4-4A03-419E-A152-E4EFCB9FD5D3}" destId="{2966987D-794C-499F-BA8B-CBE1D769B279}" srcOrd="0" destOrd="0" presId="urn:microsoft.com/office/officeart/2005/8/layout/vList2"/>
    <dgm:cxn modelId="{5FDDF7B1-3A17-441A-9511-20EAE54C6F64}" type="presParOf" srcId="{E8D7B5B4-4A03-419E-A152-E4EFCB9FD5D3}" destId="{ADA81729-C8CC-4D82-81E3-420857131AF9}" srcOrd="1" destOrd="0" presId="urn:microsoft.com/office/officeart/2005/8/layout/vList2"/>
    <dgm:cxn modelId="{3D1F6347-BC3E-48B6-8DFE-23B2848F4C88}" type="presParOf" srcId="{E8D7B5B4-4A03-419E-A152-E4EFCB9FD5D3}" destId="{8C690E7C-6505-43A1-863C-94B1D47EA66E}" srcOrd="2" destOrd="0" presId="urn:microsoft.com/office/officeart/2005/8/layout/vList2"/>
    <dgm:cxn modelId="{BC723618-5879-4C80-A3B4-61DD04131B1D}" type="presParOf" srcId="{E8D7B5B4-4A03-419E-A152-E4EFCB9FD5D3}" destId="{060013E3-B5B3-4D65-8BD7-A4F6C63109FD}" srcOrd="3" destOrd="0" presId="urn:microsoft.com/office/officeart/2005/8/layout/vList2"/>
    <dgm:cxn modelId="{937AA5C6-4B7C-4905-B2F7-6BA8AF6CC832}" type="presParOf" srcId="{E8D7B5B4-4A03-419E-A152-E4EFCB9FD5D3}" destId="{F8C870C5-7DE5-4D36-9435-E090CEFF68DC}" srcOrd="4" destOrd="0" presId="urn:microsoft.com/office/officeart/2005/8/layout/vList2"/>
    <dgm:cxn modelId="{94BAC3EC-0DE3-44D9-9512-CDCCA6FE8641}" type="presParOf" srcId="{E8D7B5B4-4A03-419E-A152-E4EFCB9FD5D3}" destId="{EB6385BE-E3D3-46E6-888F-65C96F4C4E3C}" srcOrd="5" destOrd="0" presId="urn:microsoft.com/office/officeart/2005/8/layout/vList2"/>
    <dgm:cxn modelId="{170D066F-2689-405F-B747-CFE1BE935B98}" type="presParOf" srcId="{E8D7B5B4-4A03-419E-A152-E4EFCB9FD5D3}" destId="{71349615-C1F1-49EC-985D-FA5A62771390}" srcOrd="6" destOrd="0" presId="urn:microsoft.com/office/officeart/2005/8/layout/vList2"/>
    <dgm:cxn modelId="{08B06A92-BFE6-4062-BCFB-F98B06EFB212}" type="presParOf" srcId="{E8D7B5B4-4A03-419E-A152-E4EFCB9FD5D3}" destId="{1D6BA4EE-DC36-49D8-BE82-F4C8A6F66A3D}" srcOrd="7" destOrd="0" presId="urn:microsoft.com/office/officeart/2005/8/layout/vList2"/>
    <dgm:cxn modelId="{E5E2D9B6-20FD-4AA5-9C32-73C278B49FEA}" type="presParOf" srcId="{E8D7B5B4-4A03-419E-A152-E4EFCB9FD5D3}" destId="{0F08ACF0-A658-4C42-8B42-F75F531287C2}" srcOrd="8" destOrd="0" presId="urn:microsoft.com/office/officeart/2005/8/layout/vList2"/>
    <dgm:cxn modelId="{0887F86E-5156-4A18-8140-879AB17ADEB3}" type="presParOf" srcId="{E8D7B5B4-4A03-419E-A152-E4EFCB9FD5D3}" destId="{7B42686B-C9DB-4C19-9411-EF7BE8F2FF61}" srcOrd="9" destOrd="0" presId="urn:microsoft.com/office/officeart/2005/8/layout/vList2"/>
    <dgm:cxn modelId="{C0AB21F9-FBAC-4226-B75A-279DC75A0148}" type="presParOf" srcId="{E8D7B5B4-4A03-419E-A152-E4EFCB9FD5D3}" destId="{861DB185-581E-490A-AE68-DF65355274D0}" srcOrd="10" destOrd="0" presId="urn:microsoft.com/office/officeart/2005/8/layout/vList2"/>
    <dgm:cxn modelId="{CB9F371D-249C-4894-BF22-BD84C12AF3E0}" type="presParOf" srcId="{E8D7B5B4-4A03-419E-A152-E4EFCB9FD5D3}" destId="{253CC9A1-A5AE-40FC-BC58-2F8A4F90489C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C253FB-D930-432F-BF3D-40C1C94B5A80}" type="doc">
      <dgm:prSet loTypeId="urn:microsoft.com/office/officeart/2008/layout/Lin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E9D52725-8115-4B91-8E98-3A5D84FE20A0}">
      <dgm:prSet phldrT="[Текст]"/>
      <dgm:spPr/>
      <dgm:t>
        <a:bodyPr/>
        <a:lstStyle/>
        <a:p>
          <a:r>
            <a:rPr lang="en-US" dirty="0"/>
            <a:t>.</a:t>
          </a:r>
          <a:endParaRPr lang="uk-UA" dirty="0"/>
        </a:p>
      </dgm:t>
    </dgm:pt>
    <dgm:pt modelId="{2B82395A-273C-4600-B02D-DD9F4A3D3844}" type="parTrans" cxnId="{3802F699-98CC-4E7F-A062-D768FEE2CD62}">
      <dgm:prSet/>
      <dgm:spPr/>
      <dgm:t>
        <a:bodyPr/>
        <a:lstStyle/>
        <a:p>
          <a:endParaRPr lang="uk-UA"/>
        </a:p>
      </dgm:t>
    </dgm:pt>
    <dgm:pt modelId="{A54092CE-D8E7-4914-B40B-FA9163FA7C4D}" type="sibTrans" cxnId="{3802F699-98CC-4E7F-A062-D768FEE2CD62}">
      <dgm:prSet/>
      <dgm:spPr/>
      <dgm:t>
        <a:bodyPr/>
        <a:lstStyle/>
        <a:p>
          <a:endParaRPr lang="uk-UA"/>
        </a:p>
      </dgm:t>
    </dgm:pt>
    <dgm:pt modelId="{0E44FE91-DCEA-401B-9D0A-03FC93FE45F8}">
      <dgm:prSet phldrT="[Текст]"/>
      <dgm:spPr/>
      <dgm:t>
        <a:bodyPr/>
        <a:lstStyle/>
        <a:p>
          <a:r>
            <a:rPr lang="en-US" dirty="0"/>
            <a:t>publish announcements on various channels including the press and social networks to increase the number of people who can contribute</a:t>
          </a:r>
          <a:endParaRPr lang="uk-UA" dirty="0"/>
        </a:p>
      </dgm:t>
    </dgm:pt>
    <dgm:pt modelId="{337DC0BA-241F-42DB-B94F-A78D707BB40C}" type="parTrans" cxnId="{C8B3ECBF-C089-4086-BC9F-2A5479D665F2}">
      <dgm:prSet/>
      <dgm:spPr/>
      <dgm:t>
        <a:bodyPr/>
        <a:lstStyle/>
        <a:p>
          <a:endParaRPr lang="uk-UA"/>
        </a:p>
      </dgm:t>
    </dgm:pt>
    <dgm:pt modelId="{F8C430AF-B62B-415C-9A3D-25CA4DE28E07}" type="sibTrans" cxnId="{C8B3ECBF-C089-4086-BC9F-2A5479D665F2}">
      <dgm:prSet/>
      <dgm:spPr/>
      <dgm:t>
        <a:bodyPr/>
        <a:lstStyle/>
        <a:p>
          <a:endParaRPr lang="uk-UA"/>
        </a:p>
      </dgm:t>
    </dgm:pt>
    <dgm:pt modelId="{2876F4F4-CBFC-46A0-A0FA-887F16AC0D1F}">
      <dgm:prSet phldrT="[Текст]"/>
      <dgm:spPr/>
      <dgm:t>
        <a:bodyPr/>
        <a:lstStyle/>
        <a:p>
          <a:r>
            <a:rPr lang="en-US" dirty="0"/>
            <a:t>establish feedback with participants and provide them with reason of refusal comments and suggestions</a:t>
          </a:r>
          <a:endParaRPr lang="uk-UA" dirty="0"/>
        </a:p>
      </dgm:t>
    </dgm:pt>
    <dgm:pt modelId="{E7B35183-9948-4C77-9794-7F5EC71E59EF}" type="parTrans" cxnId="{B32A1437-D45A-49F3-A7BB-2F30C9331FB8}">
      <dgm:prSet/>
      <dgm:spPr/>
      <dgm:t>
        <a:bodyPr/>
        <a:lstStyle/>
        <a:p>
          <a:endParaRPr lang="uk-UA"/>
        </a:p>
      </dgm:t>
    </dgm:pt>
    <dgm:pt modelId="{44C48116-B63F-42A7-B8B7-778C30C99C2A}" type="sibTrans" cxnId="{B32A1437-D45A-49F3-A7BB-2F30C9331FB8}">
      <dgm:prSet/>
      <dgm:spPr/>
      <dgm:t>
        <a:bodyPr/>
        <a:lstStyle/>
        <a:p>
          <a:endParaRPr lang="uk-UA"/>
        </a:p>
      </dgm:t>
    </dgm:pt>
    <dgm:pt modelId="{47650556-1939-4A63-A350-85DB8524DFEB}">
      <dgm:prSet phldrT="[Текст]"/>
      <dgm:spPr/>
      <dgm:t>
        <a:bodyPr/>
        <a:lstStyle/>
        <a:p>
          <a:r>
            <a:rPr lang="en-US" dirty="0"/>
            <a:t>expanding communication between order developers and members of society organizing wider discussions with visual contact between the authors of the draft orders and members of the public using face-to-face meetings (round table as example) or online meetings</a:t>
          </a:r>
          <a:endParaRPr lang="uk-UA" dirty="0"/>
        </a:p>
      </dgm:t>
    </dgm:pt>
    <dgm:pt modelId="{38DE44E1-6F1B-4C11-AF2F-29CAB9E8CB13}" type="parTrans" cxnId="{85B88CFE-8046-41C1-AEA3-192BC02AB7D0}">
      <dgm:prSet/>
      <dgm:spPr/>
      <dgm:t>
        <a:bodyPr/>
        <a:lstStyle/>
        <a:p>
          <a:endParaRPr lang="uk-UA"/>
        </a:p>
      </dgm:t>
    </dgm:pt>
    <dgm:pt modelId="{2DEBDD5F-CA33-4781-B0D4-F516B1F27EBF}" type="sibTrans" cxnId="{85B88CFE-8046-41C1-AEA3-192BC02AB7D0}">
      <dgm:prSet/>
      <dgm:spPr/>
      <dgm:t>
        <a:bodyPr/>
        <a:lstStyle/>
        <a:p>
          <a:endParaRPr lang="uk-UA"/>
        </a:p>
      </dgm:t>
    </dgm:pt>
    <dgm:pt modelId="{1D786DE6-F465-46A5-BE65-7DD1CE074B7B}" type="pres">
      <dgm:prSet presAssocID="{65C253FB-D930-432F-BF3D-40C1C94B5A80}" presName="vert0" presStyleCnt="0">
        <dgm:presLayoutVars>
          <dgm:dir/>
          <dgm:animOne val="branch"/>
          <dgm:animLvl val="lvl"/>
        </dgm:presLayoutVars>
      </dgm:prSet>
      <dgm:spPr/>
    </dgm:pt>
    <dgm:pt modelId="{5B7EC75E-2519-4F58-9382-6A8832939887}" type="pres">
      <dgm:prSet presAssocID="{E9D52725-8115-4B91-8E98-3A5D84FE20A0}" presName="thickLine" presStyleLbl="alignNode1" presStyleIdx="0" presStyleCnt="1"/>
      <dgm:spPr/>
    </dgm:pt>
    <dgm:pt modelId="{4FE13270-3A4E-4426-9885-D88949F9DEBB}" type="pres">
      <dgm:prSet presAssocID="{E9D52725-8115-4B91-8E98-3A5D84FE20A0}" presName="horz1" presStyleCnt="0"/>
      <dgm:spPr/>
    </dgm:pt>
    <dgm:pt modelId="{58B9F776-B933-47EA-85E4-6295CEA015B7}" type="pres">
      <dgm:prSet presAssocID="{E9D52725-8115-4B91-8E98-3A5D84FE20A0}" presName="tx1" presStyleLbl="revTx" presStyleIdx="0" presStyleCnt="4" custScaleX="11575"/>
      <dgm:spPr/>
    </dgm:pt>
    <dgm:pt modelId="{1F0D81E3-DC2A-4984-B4A8-0C4D8CD30F5C}" type="pres">
      <dgm:prSet presAssocID="{E9D52725-8115-4B91-8E98-3A5D84FE20A0}" presName="vert1" presStyleCnt="0"/>
      <dgm:spPr/>
    </dgm:pt>
    <dgm:pt modelId="{17EFB88F-EE96-4691-9279-6132F7ED4263}" type="pres">
      <dgm:prSet presAssocID="{0E44FE91-DCEA-401B-9D0A-03FC93FE45F8}" presName="vertSpace2a" presStyleCnt="0"/>
      <dgm:spPr/>
    </dgm:pt>
    <dgm:pt modelId="{BBEB8E65-5391-4AA0-A4FC-5201B455D791}" type="pres">
      <dgm:prSet presAssocID="{0E44FE91-DCEA-401B-9D0A-03FC93FE45F8}" presName="horz2" presStyleCnt="0"/>
      <dgm:spPr/>
    </dgm:pt>
    <dgm:pt modelId="{CBEA42B3-F41A-492C-AA39-186B6A9D6DF9}" type="pres">
      <dgm:prSet presAssocID="{0E44FE91-DCEA-401B-9D0A-03FC93FE45F8}" presName="horzSpace2" presStyleCnt="0"/>
      <dgm:spPr/>
    </dgm:pt>
    <dgm:pt modelId="{529E1442-4777-4A6C-9C4D-5499697B2D0C}" type="pres">
      <dgm:prSet presAssocID="{0E44FE91-DCEA-401B-9D0A-03FC93FE45F8}" presName="tx2" presStyleLbl="revTx" presStyleIdx="1" presStyleCnt="4" custScaleX="113468"/>
      <dgm:spPr/>
    </dgm:pt>
    <dgm:pt modelId="{2ACE1895-C34A-4E96-BBD5-31575776F37C}" type="pres">
      <dgm:prSet presAssocID="{0E44FE91-DCEA-401B-9D0A-03FC93FE45F8}" presName="vert2" presStyleCnt="0"/>
      <dgm:spPr/>
    </dgm:pt>
    <dgm:pt modelId="{EC0D8E9D-D99F-4A28-9D70-F0ED144A20BE}" type="pres">
      <dgm:prSet presAssocID="{0E44FE91-DCEA-401B-9D0A-03FC93FE45F8}" presName="thinLine2b" presStyleLbl="callout" presStyleIdx="0" presStyleCnt="3"/>
      <dgm:spPr/>
    </dgm:pt>
    <dgm:pt modelId="{50680740-0D53-44E1-AAE6-1EAB108D1C4E}" type="pres">
      <dgm:prSet presAssocID="{0E44FE91-DCEA-401B-9D0A-03FC93FE45F8}" presName="vertSpace2b" presStyleCnt="0"/>
      <dgm:spPr/>
    </dgm:pt>
    <dgm:pt modelId="{4EF784D9-3995-404A-96C5-7ADDF36DFC85}" type="pres">
      <dgm:prSet presAssocID="{2876F4F4-CBFC-46A0-A0FA-887F16AC0D1F}" presName="horz2" presStyleCnt="0"/>
      <dgm:spPr/>
    </dgm:pt>
    <dgm:pt modelId="{839CFE75-5914-41ED-BFF6-B21908A93994}" type="pres">
      <dgm:prSet presAssocID="{2876F4F4-CBFC-46A0-A0FA-887F16AC0D1F}" presName="horzSpace2" presStyleCnt="0"/>
      <dgm:spPr/>
    </dgm:pt>
    <dgm:pt modelId="{D28ED1B6-4E44-4FD9-9EF0-4775CEF8BE8E}" type="pres">
      <dgm:prSet presAssocID="{2876F4F4-CBFC-46A0-A0FA-887F16AC0D1F}" presName="tx2" presStyleLbl="revTx" presStyleIdx="2" presStyleCnt="4" custScaleX="109596"/>
      <dgm:spPr/>
    </dgm:pt>
    <dgm:pt modelId="{0AD91D7E-B279-4D8C-972D-AF4EB9514A83}" type="pres">
      <dgm:prSet presAssocID="{2876F4F4-CBFC-46A0-A0FA-887F16AC0D1F}" presName="vert2" presStyleCnt="0"/>
      <dgm:spPr/>
    </dgm:pt>
    <dgm:pt modelId="{A0C03F71-5359-4282-9577-9216CA0F99FA}" type="pres">
      <dgm:prSet presAssocID="{2876F4F4-CBFC-46A0-A0FA-887F16AC0D1F}" presName="thinLine2b" presStyleLbl="callout" presStyleIdx="1" presStyleCnt="3"/>
      <dgm:spPr/>
    </dgm:pt>
    <dgm:pt modelId="{99F42AE5-6650-4721-B40E-E9DAE555D3E2}" type="pres">
      <dgm:prSet presAssocID="{2876F4F4-CBFC-46A0-A0FA-887F16AC0D1F}" presName="vertSpace2b" presStyleCnt="0"/>
      <dgm:spPr/>
    </dgm:pt>
    <dgm:pt modelId="{E52371B3-5662-4868-B16C-D325E4E80334}" type="pres">
      <dgm:prSet presAssocID="{47650556-1939-4A63-A350-85DB8524DFEB}" presName="horz2" presStyleCnt="0"/>
      <dgm:spPr/>
    </dgm:pt>
    <dgm:pt modelId="{F72970B4-3949-4DAF-A17D-829E9BD1865B}" type="pres">
      <dgm:prSet presAssocID="{47650556-1939-4A63-A350-85DB8524DFEB}" presName="horzSpace2" presStyleCnt="0"/>
      <dgm:spPr/>
    </dgm:pt>
    <dgm:pt modelId="{ACA22BD5-5EED-4DD8-A5B9-3B2E68351EE6}" type="pres">
      <dgm:prSet presAssocID="{47650556-1939-4A63-A350-85DB8524DFEB}" presName="tx2" presStyleLbl="revTx" presStyleIdx="3" presStyleCnt="4" custScaleX="111532"/>
      <dgm:spPr/>
    </dgm:pt>
    <dgm:pt modelId="{AF887518-C9CD-4170-AA7E-29484A932B74}" type="pres">
      <dgm:prSet presAssocID="{47650556-1939-4A63-A350-85DB8524DFEB}" presName="vert2" presStyleCnt="0"/>
      <dgm:spPr/>
    </dgm:pt>
    <dgm:pt modelId="{8E8E76DD-62BE-44C5-93B0-78C15B914F4B}" type="pres">
      <dgm:prSet presAssocID="{47650556-1939-4A63-A350-85DB8524DFEB}" presName="thinLine2b" presStyleLbl="callout" presStyleIdx="2" presStyleCnt="3"/>
      <dgm:spPr/>
    </dgm:pt>
    <dgm:pt modelId="{35484C1A-843F-427A-896B-0805111AA09D}" type="pres">
      <dgm:prSet presAssocID="{47650556-1939-4A63-A350-85DB8524DFEB}" presName="vertSpace2b" presStyleCnt="0"/>
      <dgm:spPr/>
    </dgm:pt>
  </dgm:ptLst>
  <dgm:cxnLst>
    <dgm:cxn modelId="{09F6B113-EC5A-4146-A22C-DD2907AAFBE5}" type="presOf" srcId="{E9D52725-8115-4B91-8E98-3A5D84FE20A0}" destId="{58B9F776-B933-47EA-85E4-6295CEA015B7}" srcOrd="0" destOrd="0" presId="urn:microsoft.com/office/officeart/2008/layout/LinedList"/>
    <dgm:cxn modelId="{B32A1437-D45A-49F3-A7BB-2F30C9331FB8}" srcId="{E9D52725-8115-4B91-8E98-3A5D84FE20A0}" destId="{2876F4F4-CBFC-46A0-A0FA-887F16AC0D1F}" srcOrd="1" destOrd="0" parTransId="{E7B35183-9948-4C77-9794-7F5EC71E59EF}" sibTransId="{44C48116-B63F-42A7-B8B7-778C30C99C2A}"/>
    <dgm:cxn modelId="{7DE4CC3F-7948-46C7-98A4-1887CCE3847F}" type="presOf" srcId="{2876F4F4-CBFC-46A0-A0FA-887F16AC0D1F}" destId="{D28ED1B6-4E44-4FD9-9EF0-4775CEF8BE8E}" srcOrd="0" destOrd="0" presId="urn:microsoft.com/office/officeart/2008/layout/LinedList"/>
    <dgm:cxn modelId="{BB5EE347-2595-449A-8F4A-1FD34D42D8E5}" type="presOf" srcId="{0E44FE91-DCEA-401B-9D0A-03FC93FE45F8}" destId="{529E1442-4777-4A6C-9C4D-5499697B2D0C}" srcOrd="0" destOrd="0" presId="urn:microsoft.com/office/officeart/2008/layout/LinedList"/>
    <dgm:cxn modelId="{78832D7D-B083-405C-BA15-9507ECB1BF6A}" type="presOf" srcId="{65C253FB-D930-432F-BF3D-40C1C94B5A80}" destId="{1D786DE6-F465-46A5-BE65-7DD1CE074B7B}" srcOrd="0" destOrd="0" presId="urn:microsoft.com/office/officeart/2008/layout/LinedList"/>
    <dgm:cxn modelId="{3802F699-98CC-4E7F-A062-D768FEE2CD62}" srcId="{65C253FB-D930-432F-BF3D-40C1C94B5A80}" destId="{E9D52725-8115-4B91-8E98-3A5D84FE20A0}" srcOrd="0" destOrd="0" parTransId="{2B82395A-273C-4600-B02D-DD9F4A3D3844}" sibTransId="{A54092CE-D8E7-4914-B40B-FA9163FA7C4D}"/>
    <dgm:cxn modelId="{C8B3ECBF-C089-4086-BC9F-2A5479D665F2}" srcId="{E9D52725-8115-4B91-8E98-3A5D84FE20A0}" destId="{0E44FE91-DCEA-401B-9D0A-03FC93FE45F8}" srcOrd="0" destOrd="0" parTransId="{337DC0BA-241F-42DB-B94F-A78D707BB40C}" sibTransId="{F8C430AF-B62B-415C-9A3D-25CA4DE28E07}"/>
    <dgm:cxn modelId="{85B88CFE-8046-41C1-AEA3-192BC02AB7D0}" srcId="{E9D52725-8115-4B91-8E98-3A5D84FE20A0}" destId="{47650556-1939-4A63-A350-85DB8524DFEB}" srcOrd="2" destOrd="0" parTransId="{38DE44E1-6F1B-4C11-AF2F-29CAB9E8CB13}" sibTransId="{2DEBDD5F-CA33-4781-B0D4-F516B1F27EBF}"/>
    <dgm:cxn modelId="{D1C194FE-68D1-4079-ABEB-C57AA9A07766}" type="presOf" srcId="{47650556-1939-4A63-A350-85DB8524DFEB}" destId="{ACA22BD5-5EED-4DD8-A5B9-3B2E68351EE6}" srcOrd="0" destOrd="0" presId="urn:microsoft.com/office/officeart/2008/layout/LinedList"/>
    <dgm:cxn modelId="{35511F5A-8AA1-4EEC-86AB-F9287C5FA100}" type="presParOf" srcId="{1D786DE6-F465-46A5-BE65-7DD1CE074B7B}" destId="{5B7EC75E-2519-4F58-9382-6A8832939887}" srcOrd="0" destOrd="0" presId="urn:microsoft.com/office/officeart/2008/layout/LinedList"/>
    <dgm:cxn modelId="{2BF5D7E1-9874-4056-961E-C4E4BBF15AD2}" type="presParOf" srcId="{1D786DE6-F465-46A5-BE65-7DD1CE074B7B}" destId="{4FE13270-3A4E-4426-9885-D88949F9DEBB}" srcOrd="1" destOrd="0" presId="urn:microsoft.com/office/officeart/2008/layout/LinedList"/>
    <dgm:cxn modelId="{9282E9F8-8C50-490A-A03A-88A4F1C81639}" type="presParOf" srcId="{4FE13270-3A4E-4426-9885-D88949F9DEBB}" destId="{58B9F776-B933-47EA-85E4-6295CEA015B7}" srcOrd="0" destOrd="0" presId="urn:microsoft.com/office/officeart/2008/layout/LinedList"/>
    <dgm:cxn modelId="{3C7F9B05-F702-48A7-93D7-F43DC03AB715}" type="presParOf" srcId="{4FE13270-3A4E-4426-9885-D88949F9DEBB}" destId="{1F0D81E3-DC2A-4984-B4A8-0C4D8CD30F5C}" srcOrd="1" destOrd="0" presId="urn:microsoft.com/office/officeart/2008/layout/LinedList"/>
    <dgm:cxn modelId="{CED4C747-FC7E-43B3-A9F4-958748F2C46F}" type="presParOf" srcId="{1F0D81E3-DC2A-4984-B4A8-0C4D8CD30F5C}" destId="{17EFB88F-EE96-4691-9279-6132F7ED4263}" srcOrd="0" destOrd="0" presId="urn:microsoft.com/office/officeart/2008/layout/LinedList"/>
    <dgm:cxn modelId="{BFE4E9E7-1E92-4C74-8D76-7E1D7F5A8F9A}" type="presParOf" srcId="{1F0D81E3-DC2A-4984-B4A8-0C4D8CD30F5C}" destId="{BBEB8E65-5391-4AA0-A4FC-5201B455D791}" srcOrd="1" destOrd="0" presId="urn:microsoft.com/office/officeart/2008/layout/LinedList"/>
    <dgm:cxn modelId="{26CDFEAF-A60A-4A94-8D9B-41AB7F39DDB6}" type="presParOf" srcId="{BBEB8E65-5391-4AA0-A4FC-5201B455D791}" destId="{CBEA42B3-F41A-492C-AA39-186B6A9D6DF9}" srcOrd="0" destOrd="0" presId="urn:microsoft.com/office/officeart/2008/layout/LinedList"/>
    <dgm:cxn modelId="{D6A81460-EEDC-4D7E-943B-0BC5339615C3}" type="presParOf" srcId="{BBEB8E65-5391-4AA0-A4FC-5201B455D791}" destId="{529E1442-4777-4A6C-9C4D-5499697B2D0C}" srcOrd="1" destOrd="0" presId="urn:microsoft.com/office/officeart/2008/layout/LinedList"/>
    <dgm:cxn modelId="{DD093983-A758-4016-8FC7-477B52F36161}" type="presParOf" srcId="{BBEB8E65-5391-4AA0-A4FC-5201B455D791}" destId="{2ACE1895-C34A-4E96-BBD5-31575776F37C}" srcOrd="2" destOrd="0" presId="urn:microsoft.com/office/officeart/2008/layout/LinedList"/>
    <dgm:cxn modelId="{41ED1A8E-8ECA-4F48-AE7E-3DCAB3E3B5E5}" type="presParOf" srcId="{1F0D81E3-DC2A-4984-B4A8-0C4D8CD30F5C}" destId="{EC0D8E9D-D99F-4A28-9D70-F0ED144A20BE}" srcOrd="2" destOrd="0" presId="urn:microsoft.com/office/officeart/2008/layout/LinedList"/>
    <dgm:cxn modelId="{B7172815-7F62-4B06-8710-AD7016B7D8D0}" type="presParOf" srcId="{1F0D81E3-DC2A-4984-B4A8-0C4D8CD30F5C}" destId="{50680740-0D53-44E1-AAE6-1EAB108D1C4E}" srcOrd="3" destOrd="0" presId="urn:microsoft.com/office/officeart/2008/layout/LinedList"/>
    <dgm:cxn modelId="{37B27588-4E88-4E18-AD1D-11320FC2E206}" type="presParOf" srcId="{1F0D81E3-DC2A-4984-B4A8-0C4D8CD30F5C}" destId="{4EF784D9-3995-404A-96C5-7ADDF36DFC85}" srcOrd="4" destOrd="0" presId="urn:microsoft.com/office/officeart/2008/layout/LinedList"/>
    <dgm:cxn modelId="{3B445C98-9767-4181-A78F-273BCE397374}" type="presParOf" srcId="{4EF784D9-3995-404A-96C5-7ADDF36DFC85}" destId="{839CFE75-5914-41ED-BFF6-B21908A93994}" srcOrd="0" destOrd="0" presId="urn:microsoft.com/office/officeart/2008/layout/LinedList"/>
    <dgm:cxn modelId="{9FF7AB19-CC8F-4985-A679-B54D5A30CD84}" type="presParOf" srcId="{4EF784D9-3995-404A-96C5-7ADDF36DFC85}" destId="{D28ED1B6-4E44-4FD9-9EF0-4775CEF8BE8E}" srcOrd="1" destOrd="0" presId="urn:microsoft.com/office/officeart/2008/layout/LinedList"/>
    <dgm:cxn modelId="{C154CDC0-D944-4C71-91C9-CDE83EA042E8}" type="presParOf" srcId="{4EF784D9-3995-404A-96C5-7ADDF36DFC85}" destId="{0AD91D7E-B279-4D8C-972D-AF4EB9514A83}" srcOrd="2" destOrd="0" presId="urn:microsoft.com/office/officeart/2008/layout/LinedList"/>
    <dgm:cxn modelId="{4FA67376-6500-49FC-A16E-40CC2D87597F}" type="presParOf" srcId="{1F0D81E3-DC2A-4984-B4A8-0C4D8CD30F5C}" destId="{A0C03F71-5359-4282-9577-9216CA0F99FA}" srcOrd="5" destOrd="0" presId="urn:microsoft.com/office/officeart/2008/layout/LinedList"/>
    <dgm:cxn modelId="{0CD5AF9E-F604-46AE-A05A-D99DB7D253E9}" type="presParOf" srcId="{1F0D81E3-DC2A-4984-B4A8-0C4D8CD30F5C}" destId="{99F42AE5-6650-4721-B40E-E9DAE555D3E2}" srcOrd="6" destOrd="0" presId="urn:microsoft.com/office/officeart/2008/layout/LinedList"/>
    <dgm:cxn modelId="{E0BB27A2-F1E3-47D6-B46D-289C01BEF670}" type="presParOf" srcId="{1F0D81E3-DC2A-4984-B4A8-0C4D8CD30F5C}" destId="{E52371B3-5662-4868-B16C-D325E4E80334}" srcOrd="7" destOrd="0" presId="urn:microsoft.com/office/officeart/2008/layout/LinedList"/>
    <dgm:cxn modelId="{EF9E3D5F-64BE-400F-9180-AE3207FB6B1D}" type="presParOf" srcId="{E52371B3-5662-4868-B16C-D325E4E80334}" destId="{F72970B4-3949-4DAF-A17D-829E9BD1865B}" srcOrd="0" destOrd="0" presId="urn:microsoft.com/office/officeart/2008/layout/LinedList"/>
    <dgm:cxn modelId="{BA36BA93-6F40-4F5B-8C88-C646C070058E}" type="presParOf" srcId="{E52371B3-5662-4868-B16C-D325E4E80334}" destId="{ACA22BD5-5EED-4DD8-A5B9-3B2E68351EE6}" srcOrd="1" destOrd="0" presId="urn:microsoft.com/office/officeart/2008/layout/LinedList"/>
    <dgm:cxn modelId="{4B632CB6-C1E9-40EF-B135-8D775B6389C1}" type="presParOf" srcId="{E52371B3-5662-4868-B16C-D325E4E80334}" destId="{AF887518-C9CD-4170-AA7E-29484A932B74}" srcOrd="2" destOrd="0" presId="urn:microsoft.com/office/officeart/2008/layout/LinedList"/>
    <dgm:cxn modelId="{8F6C7D78-3233-4F7B-BB86-436CA5997CDA}" type="presParOf" srcId="{1F0D81E3-DC2A-4984-B4A8-0C4D8CD30F5C}" destId="{8E8E76DD-62BE-44C5-93B0-78C15B914F4B}" srcOrd="8" destOrd="0" presId="urn:microsoft.com/office/officeart/2008/layout/LinedList"/>
    <dgm:cxn modelId="{F896A6B3-8E88-4490-ACDC-37194544576A}" type="presParOf" srcId="{1F0D81E3-DC2A-4984-B4A8-0C4D8CD30F5C}" destId="{35484C1A-843F-427A-896B-0805111AA09D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C253FB-D930-432F-BF3D-40C1C94B5A80}" type="doc">
      <dgm:prSet loTypeId="urn:microsoft.com/office/officeart/2008/layout/Lin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E9D52725-8115-4B91-8E98-3A5D84FE20A0}">
      <dgm:prSet phldrT="[Текст]"/>
      <dgm:spPr/>
      <dgm:t>
        <a:bodyPr/>
        <a:lstStyle/>
        <a:p>
          <a:r>
            <a:rPr lang="en-US" dirty="0"/>
            <a:t>.</a:t>
          </a:r>
          <a:endParaRPr lang="uk-UA" dirty="0"/>
        </a:p>
      </dgm:t>
    </dgm:pt>
    <dgm:pt modelId="{2B82395A-273C-4600-B02D-DD9F4A3D3844}" type="parTrans" cxnId="{3802F699-98CC-4E7F-A062-D768FEE2CD62}">
      <dgm:prSet/>
      <dgm:spPr/>
      <dgm:t>
        <a:bodyPr/>
        <a:lstStyle/>
        <a:p>
          <a:endParaRPr lang="uk-UA"/>
        </a:p>
      </dgm:t>
    </dgm:pt>
    <dgm:pt modelId="{A54092CE-D8E7-4914-B40B-FA9163FA7C4D}" type="sibTrans" cxnId="{3802F699-98CC-4E7F-A062-D768FEE2CD62}">
      <dgm:prSet/>
      <dgm:spPr/>
      <dgm:t>
        <a:bodyPr/>
        <a:lstStyle/>
        <a:p>
          <a:endParaRPr lang="uk-UA"/>
        </a:p>
      </dgm:t>
    </dgm:pt>
    <dgm:pt modelId="{2876F4F4-CBFC-46A0-A0FA-887F16AC0D1F}">
      <dgm:prSet phldrT="[Текст]"/>
      <dgm:spPr/>
      <dgm:t>
        <a:bodyPr/>
        <a:lstStyle/>
        <a:p>
          <a:r>
            <a:rPr lang="en-US" dirty="0"/>
            <a:t>Participation of representatives of different types of business in consultations on quarantine lifting conditions </a:t>
          </a:r>
          <a:endParaRPr lang="uk-UA" dirty="0"/>
        </a:p>
      </dgm:t>
    </dgm:pt>
    <dgm:pt modelId="{E7B35183-9948-4C77-9794-7F5EC71E59EF}" type="parTrans" cxnId="{B32A1437-D45A-49F3-A7BB-2F30C9331FB8}">
      <dgm:prSet/>
      <dgm:spPr/>
      <dgm:t>
        <a:bodyPr/>
        <a:lstStyle/>
        <a:p>
          <a:endParaRPr lang="uk-UA"/>
        </a:p>
      </dgm:t>
    </dgm:pt>
    <dgm:pt modelId="{44C48116-B63F-42A7-B8B7-778C30C99C2A}" type="sibTrans" cxnId="{B32A1437-D45A-49F3-A7BB-2F30C9331FB8}">
      <dgm:prSet/>
      <dgm:spPr/>
      <dgm:t>
        <a:bodyPr/>
        <a:lstStyle/>
        <a:p>
          <a:endParaRPr lang="uk-UA"/>
        </a:p>
      </dgm:t>
    </dgm:pt>
    <dgm:pt modelId="{47650556-1939-4A63-A350-85DB8524DFEB}">
      <dgm:prSet phldrT="[Текст]"/>
      <dgm:spPr/>
      <dgm:t>
        <a:bodyPr/>
        <a:lstStyle/>
        <a:p>
          <a:r>
            <a:rPr lang="en-US" dirty="0"/>
            <a:t>Meetings and consultations of representatives of communities near Verkhovna </a:t>
          </a:r>
          <a:r>
            <a:rPr lang="en-US" dirty="0" err="1"/>
            <a:t>rada</a:t>
          </a:r>
          <a:r>
            <a:rPr lang="en-US" dirty="0"/>
            <a:t> and Cabinet of Ministries</a:t>
          </a:r>
          <a:endParaRPr lang="uk-UA" dirty="0"/>
        </a:p>
      </dgm:t>
    </dgm:pt>
    <dgm:pt modelId="{38DE44E1-6F1B-4C11-AF2F-29CAB9E8CB13}" type="parTrans" cxnId="{85B88CFE-8046-41C1-AEA3-192BC02AB7D0}">
      <dgm:prSet/>
      <dgm:spPr/>
      <dgm:t>
        <a:bodyPr/>
        <a:lstStyle/>
        <a:p>
          <a:endParaRPr lang="uk-UA"/>
        </a:p>
      </dgm:t>
    </dgm:pt>
    <dgm:pt modelId="{2DEBDD5F-CA33-4781-B0D4-F516B1F27EBF}" type="sibTrans" cxnId="{85B88CFE-8046-41C1-AEA3-192BC02AB7D0}">
      <dgm:prSet/>
      <dgm:spPr/>
      <dgm:t>
        <a:bodyPr/>
        <a:lstStyle/>
        <a:p>
          <a:endParaRPr lang="uk-UA"/>
        </a:p>
      </dgm:t>
    </dgm:pt>
    <dgm:pt modelId="{EE2EF23F-6D15-4322-8840-5F0BF8CBA3E5}">
      <dgm:prSet phldrT="[Текст]"/>
      <dgm:spPr/>
      <dgm:t>
        <a:bodyPr/>
        <a:lstStyle/>
        <a:p>
          <a:r>
            <a:rPr lang="en-US" dirty="0"/>
            <a:t>Meetings of representatives of public transportation association with deputy minister of Health regarding the conditions of public transportation when quarantine is lifting </a:t>
          </a:r>
          <a:endParaRPr lang="uk-UA" dirty="0"/>
        </a:p>
      </dgm:t>
    </dgm:pt>
    <dgm:pt modelId="{DB6B2D48-2ADD-4826-8142-51DE959B564B}" type="parTrans" cxnId="{6D29D21E-722F-4508-AF9D-1DBB2DDBE42C}">
      <dgm:prSet/>
      <dgm:spPr/>
      <dgm:t>
        <a:bodyPr/>
        <a:lstStyle/>
        <a:p>
          <a:endParaRPr lang="ru-RU"/>
        </a:p>
      </dgm:t>
    </dgm:pt>
    <dgm:pt modelId="{71EDCDC9-33FB-43A0-9656-481E068548DA}" type="sibTrans" cxnId="{6D29D21E-722F-4508-AF9D-1DBB2DDBE42C}">
      <dgm:prSet/>
      <dgm:spPr/>
      <dgm:t>
        <a:bodyPr/>
        <a:lstStyle/>
        <a:p>
          <a:endParaRPr lang="ru-RU"/>
        </a:p>
      </dgm:t>
    </dgm:pt>
    <dgm:pt modelId="{1D786DE6-F465-46A5-BE65-7DD1CE074B7B}" type="pres">
      <dgm:prSet presAssocID="{65C253FB-D930-432F-BF3D-40C1C94B5A80}" presName="vert0" presStyleCnt="0">
        <dgm:presLayoutVars>
          <dgm:dir/>
          <dgm:animOne val="branch"/>
          <dgm:animLvl val="lvl"/>
        </dgm:presLayoutVars>
      </dgm:prSet>
      <dgm:spPr/>
    </dgm:pt>
    <dgm:pt modelId="{5B7EC75E-2519-4F58-9382-6A8832939887}" type="pres">
      <dgm:prSet presAssocID="{E9D52725-8115-4B91-8E98-3A5D84FE20A0}" presName="thickLine" presStyleLbl="alignNode1" presStyleIdx="0" presStyleCnt="1"/>
      <dgm:spPr/>
    </dgm:pt>
    <dgm:pt modelId="{4FE13270-3A4E-4426-9885-D88949F9DEBB}" type="pres">
      <dgm:prSet presAssocID="{E9D52725-8115-4B91-8E98-3A5D84FE20A0}" presName="horz1" presStyleCnt="0"/>
      <dgm:spPr/>
    </dgm:pt>
    <dgm:pt modelId="{58B9F776-B933-47EA-85E4-6295CEA015B7}" type="pres">
      <dgm:prSet presAssocID="{E9D52725-8115-4B91-8E98-3A5D84FE20A0}" presName="tx1" presStyleLbl="revTx" presStyleIdx="0" presStyleCnt="4" custScaleX="11575"/>
      <dgm:spPr/>
    </dgm:pt>
    <dgm:pt modelId="{1F0D81E3-DC2A-4984-B4A8-0C4D8CD30F5C}" type="pres">
      <dgm:prSet presAssocID="{E9D52725-8115-4B91-8E98-3A5D84FE20A0}" presName="vert1" presStyleCnt="0"/>
      <dgm:spPr/>
    </dgm:pt>
    <dgm:pt modelId="{4616BC38-EBA8-405D-863D-A7E641FB3949}" type="pres">
      <dgm:prSet presAssocID="{2876F4F4-CBFC-46A0-A0FA-887F16AC0D1F}" presName="vertSpace2a" presStyleCnt="0"/>
      <dgm:spPr/>
    </dgm:pt>
    <dgm:pt modelId="{4EF784D9-3995-404A-96C5-7ADDF36DFC85}" type="pres">
      <dgm:prSet presAssocID="{2876F4F4-CBFC-46A0-A0FA-887F16AC0D1F}" presName="horz2" presStyleCnt="0"/>
      <dgm:spPr/>
    </dgm:pt>
    <dgm:pt modelId="{839CFE75-5914-41ED-BFF6-B21908A93994}" type="pres">
      <dgm:prSet presAssocID="{2876F4F4-CBFC-46A0-A0FA-887F16AC0D1F}" presName="horzSpace2" presStyleCnt="0"/>
      <dgm:spPr/>
    </dgm:pt>
    <dgm:pt modelId="{D28ED1B6-4E44-4FD9-9EF0-4775CEF8BE8E}" type="pres">
      <dgm:prSet presAssocID="{2876F4F4-CBFC-46A0-A0FA-887F16AC0D1F}" presName="tx2" presStyleLbl="revTx" presStyleIdx="1" presStyleCnt="4" custScaleX="109596"/>
      <dgm:spPr/>
    </dgm:pt>
    <dgm:pt modelId="{0AD91D7E-B279-4D8C-972D-AF4EB9514A83}" type="pres">
      <dgm:prSet presAssocID="{2876F4F4-CBFC-46A0-A0FA-887F16AC0D1F}" presName="vert2" presStyleCnt="0"/>
      <dgm:spPr/>
    </dgm:pt>
    <dgm:pt modelId="{A0C03F71-5359-4282-9577-9216CA0F99FA}" type="pres">
      <dgm:prSet presAssocID="{2876F4F4-CBFC-46A0-A0FA-887F16AC0D1F}" presName="thinLine2b" presStyleLbl="callout" presStyleIdx="0" presStyleCnt="3"/>
      <dgm:spPr/>
    </dgm:pt>
    <dgm:pt modelId="{99F42AE5-6650-4721-B40E-E9DAE555D3E2}" type="pres">
      <dgm:prSet presAssocID="{2876F4F4-CBFC-46A0-A0FA-887F16AC0D1F}" presName="vertSpace2b" presStyleCnt="0"/>
      <dgm:spPr/>
    </dgm:pt>
    <dgm:pt modelId="{E52371B3-5662-4868-B16C-D325E4E80334}" type="pres">
      <dgm:prSet presAssocID="{47650556-1939-4A63-A350-85DB8524DFEB}" presName="horz2" presStyleCnt="0"/>
      <dgm:spPr/>
    </dgm:pt>
    <dgm:pt modelId="{F72970B4-3949-4DAF-A17D-829E9BD1865B}" type="pres">
      <dgm:prSet presAssocID="{47650556-1939-4A63-A350-85DB8524DFEB}" presName="horzSpace2" presStyleCnt="0"/>
      <dgm:spPr/>
    </dgm:pt>
    <dgm:pt modelId="{ACA22BD5-5EED-4DD8-A5B9-3B2E68351EE6}" type="pres">
      <dgm:prSet presAssocID="{47650556-1939-4A63-A350-85DB8524DFEB}" presName="tx2" presStyleLbl="revTx" presStyleIdx="2" presStyleCnt="4" custScaleX="110581" custScaleY="104202"/>
      <dgm:spPr/>
    </dgm:pt>
    <dgm:pt modelId="{AF887518-C9CD-4170-AA7E-29484A932B74}" type="pres">
      <dgm:prSet presAssocID="{47650556-1939-4A63-A350-85DB8524DFEB}" presName="vert2" presStyleCnt="0"/>
      <dgm:spPr/>
    </dgm:pt>
    <dgm:pt modelId="{8E8E76DD-62BE-44C5-93B0-78C15B914F4B}" type="pres">
      <dgm:prSet presAssocID="{47650556-1939-4A63-A350-85DB8524DFEB}" presName="thinLine2b" presStyleLbl="callout" presStyleIdx="1" presStyleCnt="3"/>
      <dgm:spPr/>
    </dgm:pt>
    <dgm:pt modelId="{35484C1A-843F-427A-896B-0805111AA09D}" type="pres">
      <dgm:prSet presAssocID="{47650556-1939-4A63-A350-85DB8524DFEB}" presName="vertSpace2b" presStyleCnt="0"/>
      <dgm:spPr/>
    </dgm:pt>
    <dgm:pt modelId="{6C558D05-B87F-4EF7-B11F-6F766D394908}" type="pres">
      <dgm:prSet presAssocID="{EE2EF23F-6D15-4322-8840-5F0BF8CBA3E5}" presName="horz2" presStyleCnt="0"/>
      <dgm:spPr/>
    </dgm:pt>
    <dgm:pt modelId="{CBF0CB2D-1005-4DB8-B46A-685DC635798D}" type="pres">
      <dgm:prSet presAssocID="{EE2EF23F-6D15-4322-8840-5F0BF8CBA3E5}" presName="horzSpace2" presStyleCnt="0"/>
      <dgm:spPr/>
    </dgm:pt>
    <dgm:pt modelId="{C6CABFF5-766E-412D-8474-E7E75DC6DD4C}" type="pres">
      <dgm:prSet presAssocID="{EE2EF23F-6D15-4322-8840-5F0BF8CBA3E5}" presName="tx2" presStyleLbl="revTx" presStyleIdx="3" presStyleCnt="4" custScaleX="110581" custScaleY="104202"/>
      <dgm:spPr/>
    </dgm:pt>
    <dgm:pt modelId="{E556C79F-FD42-4061-B477-6B0E7A500DD9}" type="pres">
      <dgm:prSet presAssocID="{EE2EF23F-6D15-4322-8840-5F0BF8CBA3E5}" presName="vert2" presStyleCnt="0"/>
      <dgm:spPr/>
    </dgm:pt>
    <dgm:pt modelId="{1F8C3B90-1B67-46EE-8009-A586EB6DB1BA}" type="pres">
      <dgm:prSet presAssocID="{EE2EF23F-6D15-4322-8840-5F0BF8CBA3E5}" presName="thinLine2b" presStyleLbl="callout" presStyleIdx="2" presStyleCnt="3"/>
      <dgm:spPr/>
    </dgm:pt>
    <dgm:pt modelId="{498F02CC-B3C7-4C68-A1B5-C23D33473437}" type="pres">
      <dgm:prSet presAssocID="{EE2EF23F-6D15-4322-8840-5F0BF8CBA3E5}" presName="vertSpace2b" presStyleCnt="0"/>
      <dgm:spPr/>
    </dgm:pt>
  </dgm:ptLst>
  <dgm:cxnLst>
    <dgm:cxn modelId="{09F6B113-EC5A-4146-A22C-DD2907AAFBE5}" type="presOf" srcId="{E9D52725-8115-4B91-8E98-3A5D84FE20A0}" destId="{58B9F776-B933-47EA-85E4-6295CEA015B7}" srcOrd="0" destOrd="0" presId="urn:microsoft.com/office/officeart/2008/layout/LinedList"/>
    <dgm:cxn modelId="{6D29D21E-722F-4508-AF9D-1DBB2DDBE42C}" srcId="{E9D52725-8115-4B91-8E98-3A5D84FE20A0}" destId="{EE2EF23F-6D15-4322-8840-5F0BF8CBA3E5}" srcOrd="2" destOrd="0" parTransId="{DB6B2D48-2ADD-4826-8142-51DE959B564B}" sibTransId="{71EDCDC9-33FB-43A0-9656-481E068548DA}"/>
    <dgm:cxn modelId="{B32A1437-D45A-49F3-A7BB-2F30C9331FB8}" srcId="{E9D52725-8115-4B91-8E98-3A5D84FE20A0}" destId="{2876F4F4-CBFC-46A0-A0FA-887F16AC0D1F}" srcOrd="0" destOrd="0" parTransId="{E7B35183-9948-4C77-9794-7F5EC71E59EF}" sibTransId="{44C48116-B63F-42A7-B8B7-778C30C99C2A}"/>
    <dgm:cxn modelId="{7DE4CC3F-7948-46C7-98A4-1887CCE3847F}" type="presOf" srcId="{2876F4F4-CBFC-46A0-A0FA-887F16AC0D1F}" destId="{D28ED1B6-4E44-4FD9-9EF0-4775CEF8BE8E}" srcOrd="0" destOrd="0" presId="urn:microsoft.com/office/officeart/2008/layout/LinedList"/>
    <dgm:cxn modelId="{B8347179-ECFC-4860-B51A-6CCAA45DE67B}" type="presOf" srcId="{EE2EF23F-6D15-4322-8840-5F0BF8CBA3E5}" destId="{C6CABFF5-766E-412D-8474-E7E75DC6DD4C}" srcOrd="0" destOrd="0" presId="urn:microsoft.com/office/officeart/2008/layout/LinedList"/>
    <dgm:cxn modelId="{78832D7D-B083-405C-BA15-9507ECB1BF6A}" type="presOf" srcId="{65C253FB-D930-432F-BF3D-40C1C94B5A80}" destId="{1D786DE6-F465-46A5-BE65-7DD1CE074B7B}" srcOrd="0" destOrd="0" presId="urn:microsoft.com/office/officeart/2008/layout/LinedList"/>
    <dgm:cxn modelId="{3802F699-98CC-4E7F-A062-D768FEE2CD62}" srcId="{65C253FB-D930-432F-BF3D-40C1C94B5A80}" destId="{E9D52725-8115-4B91-8E98-3A5D84FE20A0}" srcOrd="0" destOrd="0" parTransId="{2B82395A-273C-4600-B02D-DD9F4A3D3844}" sibTransId="{A54092CE-D8E7-4914-B40B-FA9163FA7C4D}"/>
    <dgm:cxn modelId="{85B88CFE-8046-41C1-AEA3-192BC02AB7D0}" srcId="{E9D52725-8115-4B91-8E98-3A5D84FE20A0}" destId="{47650556-1939-4A63-A350-85DB8524DFEB}" srcOrd="1" destOrd="0" parTransId="{38DE44E1-6F1B-4C11-AF2F-29CAB9E8CB13}" sibTransId="{2DEBDD5F-CA33-4781-B0D4-F516B1F27EBF}"/>
    <dgm:cxn modelId="{D1C194FE-68D1-4079-ABEB-C57AA9A07766}" type="presOf" srcId="{47650556-1939-4A63-A350-85DB8524DFEB}" destId="{ACA22BD5-5EED-4DD8-A5B9-3B2E68351EE6}" srcOrd="0" destOrd="0" presId="urn:microsoft.com/office/officeart/2008/layout/LinedList"/>
    <dgm:cxn modelId="{35511F5A-8AA1-4EEC-86AB-F9287C5FA100}" type="presParOf" srcId="{1D786DE6-F465-46A5-BE65-7DD1CE074B7B}" destId="{5B7EC75E-2519-4F58-9382-6A8832939887}" srcOrd="0" destOrd="0" presId="urn:microsoft.com/office/officeart/2008/layout/LinedList"/>
    <dgm:cxn modelId="{2BF5D7E1-9874-4056-961E-C4E4BBF15AD2}" type="presParOf" srcId="{1D786DE6-F465-46A5-BE65-7DD1CE074B7B}" destId="{4FE13270-3A4E-4426-9885-D88949F9DEBB}" srcOrd="1" destOrd="0" presId="urn:microsoft.com/office/officeart/2008/layout/LinedList"/>
    <dgm:cxn modelId="{9282E9F8-8C50-490A-A03A-88A4F1C81639}" type="presParOf" srcId="{4FE13270-3A4E-4426-9885-D88949F9DEBB}" destId="{58B9F776-B933-47EA-85E4-6295CEA015B7}" srcOrd="0" destOrd="0" presId="urn:microsoft.com/office/officeart/2008/layout/LinedList"/>
    <dgm:cxn modelId="{3C7F9B05-F702-48A7-93D7-F43DC03AB715}" type="presParOf" srcId="{4FE13270-3A4E-4426-9885-D88949F9DEBB}" destId="{1F0D81E3-DC2A-4984-B4A8-0C4D8CD30F5C}" srcOrd="1" destOrd="0" presId="urn:microsoft.com/office/officeart/2008/layout/LinedList"/>
    <dgm:cxn modelId="{49ED6BC9-5403-4947-9C03-1FA85A2172CD}" type="presParOf" srcId="{1F0D81E3-DC2A-4984-B4A8-0C4D8CD30F5C}" destId="{4616BC38-EBA8-405D-863D-A7E641FB3949}" srcOrd="0" destOrd="0" presId="urn:microsoft.com/office/officeart/2008/layout/LinedList"/>
    <dgm:cxn modelId="{37B27588-4E88-4E18-AD1D-11320FC2E206}" type="presParOf" srcId="{1F0D81E3-DC2A-4984-B4A8-0C4D8CD30F5C}" destId="{4EF784D9-3995-404A-96C5-7ADDF36DFC85}" srcOrd="1" destOrd="0" presId="urn:microsoft.com/office/officeart/2008/layout/LinedList"/>
    <dgm:cxn modelId="{3B445C98-9767-4181-A78F-273BCE397374}" type="presParOf" srcId="{4EF784D9-3995-404A-96C5-7ADDF36DFC85}" destId="{839CFE75-5914-41ED-BFF6-B21908A93994}" srcOrd="0" destOrd="0" presId="urn:microsoft.com/office/officeart/2008/layout/LinedList"/>
    <dgm:cxn modelId="{9FF7AB19-CC8F-4985-A679-B54D5A30CD84}" type="presParOf" srcId="{4EF784D9-3995-404A-96C5-7ADDF36DFC85}" destId="{D28ED1B6-4E44-4FD9-9EF0-4775CEF8BE8E}" srcOrd="1" destOrd="0" presId="urn:microsoft.com/office/officeart/2008/layout/LinedList"/>
    <dgm:cxn modelId="{C154CDC0-D944-4C71-91C9-CDE83EA042E8}" type="presParOf" srcId="{4EF784D9-3995-404A-96C5-7ADDF36DFC85}" destId="{0AD91D7E-B279-4D8C-972D-AF4EB9514A83}" srcOrd="2" destOrd="0" presId="urn:microsoft.com/office/officeart/2008/layout/LinedList"/>
    <dgm:cxn modelId="{4FA67376-6500-49FC-A16E-40CC2D87597F}" type="presParOf" srcId="{1F0D81E3-DC2A-4984-B4A8-0C4D8CD30F5C}" destId="{A0C03F71-5359-4282-9577-9216CA0F99FA}" srcOrd="2" destOrd="0" presId="urn:microsoft.com/office/officeart/2008/layout/LinedList"/>
    <dgm:cxn modelId="{0CD5AF9E-F604-46AE-A05A-D99DB7D253E9}" type="presParOf" srcId="{1F0D81E3-DC2A-4984-B4A8-0C4D8CD30F5C}" destId="{99F42AE5-6650-4721-B40E-E9DAE555D3E2}" srcOrd="3" destOrd="0" presId="urn:microsoft.com/office/officeart/2008/layout/LinedList"/>
    <dgm:cxn modelId="{E0BB27A2-F1E3-47D6-B46D-289C01BEF670}" type="presParOf" srcId="{1F0D81E3-DC2A-4984-B4A8-0C4D8CD30F5C}" destId="{E52371B3-5662-4868-B16C-D325E4E80334}" srcOrd="4" destOrd="0" presId="urn:microsoft.com/office/officeart/2008/layout/LinedList"/>
    <dgm:cxn modelId="{EF9E3D5F-64BE-400F-9180-AE3207FB6B1D}" type="presParOf" srcId="{E52371B3-5662-4868-B16C-D325E4E80334}" destId="{F72970B4-3949-4DAF-A17D-829E9BD1865B}" srcOrd="0" destOrd="0" presId="urn:microsoft.com/office/officeart/2008/layout/LinedList"/>
    <dgm:cxn modelId="{BA36BA93-6F40-4F5B-8C88-C646C070058E}" type="presParOf" srcId="{E52371B3-5662-4868-B16C-D325E4E80334}" destId="{ACA22BD5-5EED-4DD8-A5B9-3B2E68351EE6}" srcOrd="1" destOrd="0" presId="urn:microsoft.com/office/officeart/2008/layout/LinedList"/>
    <dgm:cxn modelId="{4B632CB6-C1E9-40EF-B135-8D775B6389C1}" type="presParOf" srcId="{E52371B3-5662-4868-B16C-D325E4E80334}" destId="{AF887518-C9CD-4170-AA7E-29484A932B74}" srcOrd="2" destOrd="0" presId="urn:microsoft.com/office/officeart/2008/layout/LinedList"/>
    <dgm:cxn modelId="{8F6C7D78-3233-4F7B-BB86-436CA5997CDA}" type="presParOf" srcId="{1F0D81E3-DC2A-4984-B4A8-0C4D8CD30F5C}" destId="{8E8E76DD-62BE-44C5-93B0-78C15B914F4B}" srcOrd="5" destOrd="0" presId="urn:microsoft.com/office/officeart/2008/layout/LinedList"/>
    <dgm:cxn modelId="{F896A6B3-8E88-4490-ACDC-37194544576A}" type="presParOf" srcId="{1F0D81E3-DC2A-4984-B4A8-0C4D8CD30F5C}" destId="{35484C1A-843F-427A-896B-0805111AA09D}" srcOrd="6" destOrd="0" presId="urn:microsoft.com/office/officeart/2008/layout/LinedList"/>
    <dgm:cxn modelId="{1537B914-20F1-4726-971B-DC78B49B5423}" type="presParOf" srcId="{1F0D81E3-DC2A-4984-B4A8-0C4D8CD30F5C}" destId="{6C558D05-B87F-4EF7-B11F-6F766D394908}" srcOrd="7" destOrd="0" presId="urn:microsoft.com/office/officeart/2008/layout/LinedList"/>
    <dgm:cxn modelId="{DAA0B2EF-21BC-410D-85E7-0F76C6724F2F}" type="presParOf" srcId="{6C558D05-B87F-4EF7-B11F-6F766D394908}" destId="{CBF0CB2D-1005-4DB8-B46A-685DC635798D}" srcOrd="0" destOrd="0" presId="urn:microsoft.com/office/officeart/2008/layout/LinedList"/>
    <dgm:cxn modelId="{A9B160FA-8C7F-4F64-A089-50033F4F9A4D}" type="presParOf" srcId="{6C558D05-B87F-4EF7-B11F-6F766D394908}" destId="{C6CABFF5-766E-412D-8474-E7E75DC6DD4C}" srcOrd="1" destOrd="0" presId="urn:microsoft.com/office/officeart/2008/layout/LinedList"/>
    <dgm:cxn modelId="{6558C035-AAFF-42A6-BACB-270EDFD18E06}" type="presParOf" srcId="{6C558D05-B87F-4EF7-B11F-6F766D394908}" destId="{E556C79F-FD42-4061-B477-6B0E7A500DD9}" srcOrd="2" destOrd="0" presId="urn:microsoft.com/office/officeart/2008/layout/LinedList"/>
    <dgm:cxn modelId="{1D532494-D76E-472D-A72A-833FB6E4427B}" type="presParOf" srcId="{1F0D81E3-DC2A-4984-B4A8-0C4D8CD30F5C}" destId="{1F8C3B90-1B67-46EE-8009-A586EB6DB1BA}" srcOrd="8" destOrd="0" presId="urn:microsoft.com/office/officeart/2008/layout/LinedList"/>
    <dgm:cxn modelId="{1FB9338D-B605-4A67-B146-4CB33B26E99D}" type="presParOf" srcId="{1F0D81E3-DC2A-4984-B4A8-0C4D8CD30F5C}" destId="{498F02CC-B3C7-4C68-A1B5-C23D33473437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5C253FB-D930-432F-BF3D-40C1C94B5A80}" type="doc">
      <dgm:prSet loTypeId="urn:microsoft.com/office/officeart/2008/layout/Lin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E9D52725-8115-4B91-8E98-3A5D84FE20A0}">
      <dgm:prSet phldrT="[Текст]"/>
      <dgm:spPr/>
      <dgm:t>
        <a:bodyPr/>
        <a:lstStyle/>
        <a:p>
          <a:r>
            <a:rPr lang="en-US" dirty="0"/>
            <a:t>.</a:t>
          </a:r>
          <a:endParaRPr lang="uk-UA" dirty="0"/>
        </a:p>
      </dgm:t>
    </dgm:pt>
    <dgm:pt modelId="{2B82395A-273C-4600-B02D-DD9F4A3D3844}" type="parTrans" cxnId="{3802F699-98CC-4E7F-A062-D768FEE2CD62}">
      <dgm:prSet/>
      <dgm:spPr/>
      <dgm:t>
        <a:bodyPr/>
        <a:lstStyle/>
        <a:p>
          <a:endParaRPr lang="uk-UA"/>
        </a:p>
      </dgm:t>
    </dgm:pt>
    <dgm:pt modelId="{A54092CE-D8E7-4914-B40B-FA9163FA7C4D}" type="sibTrans" cxnId="{3802F699-98CC-4E7F-A062-D768FEE2CD62}">
      <dgm:prSet/>
      <dgm:spPr/>
      <dgm:t>
        <a:bodyPr/>
        <a:lstStyle/>
        <a:p>
          <a:endParaRPr lang="uk-UA"/>
        </a:p>
      </dgm:t>
    </dgm:pt>
    <dgm:pt modelId="{2876F4F4-CBFC-46A0-A0FA-887F16AC0D1F}">
      <dgm:prSet phldrT="[Текст]"/>
      <dgm:spPr/>
      <dgm:t>
        <a:bodyPr/>
        <a:lstStyle/>
        <a:p>
          <a:r>
            <a:rPr lang="en-US" b="1" dirty="0"/>
            <a:t>Meetings of representatives of different businesses with deputy Minister of health:</a:t>
          </a:r>
        </a:p>
        <a:p>
          <a:r>
            <a:rPr lang="en-US" dirty="0"/>
            <a:t>- transportation</a:t>
          </a:r>
        </a:p>
        <a:p>
          <a:r>
            <a:rPr lang="en-US" dirty="0"/>
            <a:t>- underground transportation (metro)</a:t>
          </a:r>
        </a:p>
        <a:p>
          <a:r>
            <a:rPr lang="en-US" dirty="0"/>
            <a:t>- hotel business</a:t>
          </a:r>
        </a:p>
        <a:p>
          <a:r>
            <a:rPr lang="en-US" dirty="0"/>
            <a:t>- dentists</a:t>
          </a:r>
        </a:p>
        <a:p>
          <a:r>
            <a:rPr lang="en-US" dirty="0"/>
            <a:t>- restaurant business</a:t>
          </a:r>
        </a:p>
        <a:p>
          <a:r>
            <a:rPr lang="en-US" dirty="0"/>
            <a:t>- football federation</a:t>
          </a:r>
        </a:p>
        <a:p>
          <a:r>
            <a:rPr lang="en-US" dirty="0"/>
            <a:t>- religion organizations</a:t>
          </a:r>
          <a:endParaRPr lang="uk-UA" dirty="0"/>
        </a:p>
      </dgm:t>
    </dgm:pt>
    <dgm:pt modelId="{E7B35183-9948-4C77-9794-7F5EC71E59EF}" type="parTrans" cxnId="{B32A1437-D45A-49F3-A7BB-2F30C9331FB8}">
      <dgm:prSet/>
      <dgm:spPr/>
      <dgm:t>
        <a:bodyPr/>
        <a:lstStyle/>
        <a:p>
          <a:endParaRPr lang="uk-UA"/>
        </a:p>
      </dgm:t>
    </dgm:pt>
    <dgm:pt modelId="{44C48116-B63F-42A7-B8B7-778C30C99C2A}" type="sibTrans" cxnId="{B32A1437-D45A-49F3-A7BB-2F30C9331FB8}">
      <dgm:prSet/>
      <dgm:spPr/>
      <dgm:t>
        <a:bodyPr/>
        <a:lstStyle/>
        <a:p>
          <a:endParaRPr lang="uk-UA"/>
        </a:p>
      </dgm:t>
    </dgm:pt>
    <dgm:pt modelId="{1D786DE6-F465-46A5-BE65-7DD1CE074B7B}" type="pres">
      <dgm:prSet presAssocID="{65C253FB-D930-432F-BF3D-40C1C94B5A80}" presName="vert0" presStyleCnt="0">
        <dgm:presLayoutVars>
          <dgm:dir/>
          <dgm:animOne val="branch"/>
          <dgm:animLvl val="lvl"/>
        </dgm:presLayoutVars>
      </dgm:prSet>
      <dgm:spPr/>
    </dgm:pt>
    <dgm:pt modelId="{5B7EC75E-2519-4F58-9382-6A8832939887}" type="pres">
      <dgm:prSet presAssocID="{E9D52725-8115-4B91-8E98-3A5D84FE20A0}" presName="thickLine" presStyleLbl="alignNode1" presStyleIdx="0" presStyleCnt="1"/>
      <dgm:spPr/>
    </dgm:pt>
    <dgm:pt modelId="{4FE13270-3A4E-4426-9885-D88949F9DEBB}" type="pres">
      <dgm:prSet presAssocID="{E9D52725-8115-4B91-8E98-3A5D84FE20A0}" presName="horz1" presStyleCnt="0"/>
      <dgm:spPr/>
    </dgm:pt>
    <dgm:pt modelId="{58B9F776-B933-47EA-85E4-6295CEA015B7}" type="pres">
      <dgm:prSet presAssocID="{E9D52725-8115-4B91-8E98-3A5D84FE20A0}" presName="tx1" presStyleLbl="revTx" presStyleIdx="0" presStyleCnt="2" custScaleX="11575"/>
      <dgm:spPr/>
    </dgm:pt>
    <dgm:pt modelId="{1F0D81E3-DC2A-4984-B4A8-0C4D8CD30F5C}" type="pres">
      <dgm:prSet presAssocID="{E9D52725-8115-4B91-8E98-3A5D84FE20A0}" presName="vert1" presStyleCnt="0"/>
      <dgm:spPr/>
    </dgm:pt>
    <dgm:pt modelId="{4616BC38-EBA8-405D-863D-A7E641FB3949}" type="pres">
      <dgm:prSet presAssocID="{2876F4F4-CBFC-46A0-A0FA-887F16AC0D1F}" presName="vertSpace2a" presStyleCnt="0"/>
      <dgm:spPr/>
    </dgm:pt>
    <dgm:pt modelId="{4EF784D9-3995-404A-96C5-7ADDF36DFC85}" type="pres">
      <dgm:prSet presAssocID="{2876F4F4-CBFC-46A0-A0FA-887F16AC0D1F}" presName="horz2" presStyleCnt="0"/>
      <dgm:spPr/>
    </dgm:pt>
    <dgm:pt modelId="{839CFE75-5914-41ED-BFF6-B21908A93994}" type="pres">
      <dgm:prSet presAssocID="{2876F4F4-CBFC-46A0-A0FA-887F16AC0D1F}" presName="horzSpace2" presStyleCnt="0"/>
      <dgm:spPr/>
    </dgm:pt>
    <dgm:pt modelId="{D28ED1B6-4E44-4FD9-9EF0-4775CEF8BE8E}" type="pres">
      <dgm:prSet presAssocID="{2876F4F4-CBFC-46A0-A0FA-887F16AC0D1F}" presName="tx2" presStyleLbl="revTx" presStyleIdx="1" presStyleCnt="2" custScaleX="109596"/>
      <dgm:spPr/>
    </dgm:pt>
    <dgm:pt modelId="{0AD91D7E-B279-4D8C-972D-AF4EB9514A83}" type="pres">
      <dgm:prSet presAssocID="{2876F4F4-CBFC-46A0-A0FA-887F16AC0D1F}" presName="vert2" presStyleCnt="0"/>
      <dgm:spPr/>
    </dgm:pt>
    <dgm:pt modelId="{A0C03F71-5359-4282-9577-9216CA0F99FA}" type="pres">
      <dgm:prSet presAssocID="{2876F4F4-CBFC-46A0-A0FA-887F16AC0D1F}" presName="thinLine2b" presStyleLbl="callout" presStyleIdx="0" presStyleCnt="1"/>
      <dgm:spPr/>
    </dgm:pt>
    <dgm:pt modelId="{99F42AE5-6650-4721-B40E-E9DAE555D3E2}" type="pres">
      <dgm:prSet presAssocID="{2876F4F4-CBFC-46A0-A0FA-887F16AC0D1F}" presName="vertSpace2b" presStyleCnt="0"/>
      <dgm:spPr/>
    </dgm:pt>
  </dgm:ptLst>
  <dgm:cxnLst>
    <dgm:cxn modelId="{09F6B113-EC5A-4146-A22C-DD2907AAFBE5}" type="presOf" srcId="{E9D52725-8115-4B91-8E98-3A5D84FE20A0}" destId="{58B9F776-B933-47EA-85E4-6295CEA015B7}" srcOrd="0" destOrd="0" presId="urn:microsoft.com/office/officeart/2008/layout/LinedList"/>
    <dgm:cxn modelId="{B32A1437-D45A-49F3-A7BB-2F30C9331FB8}" srcId="{E9D52725-8115-4B91-8E98-3A5D84FE20A0}" destId="{2876F4F4-CBFC-46A0-A0FA-887F16AC0D1F}" srcOrd="0" destOrd="0" parTransId="{E7B35183-9948-4C77-9794-7F5EC71E59EF}" sibTransId="{44C48116-B63F-42A7-B8B7-778C30C99C2A}"/>
    <dgm:cxn modelId="{7DE4CC3F-7948-46C7-98A4-1887CCE3847F}" type="presOf" srcId="{2876F4F4-CBFC-46A0-A0FA-887F16AC0D1F}" destId="{D28ED1B6-4E44-4FD9-9EF0-4775CEF8BE8E}" srcOrd="0" destOrd="0" presId="urn:microsoft.com/office/officeart/2008/layout/LinedList"/>
    <dgm:cxn modelId="{78832D7D-B083-405C-BA15-9507ECB1BF6A}" type="presOf" srcId="{65C253FB-D930-432F-BF3D-40C1C94B5A80}" destId="{1D786DE6-F465-46A5-BE65-7DD1CE074B7B}" srcOrd="0" destOrd="0" presId="urn:microsoft.com/office/officeart/2008/layout/LinedList"/>
    <dgm:cxn modelId="{3802F699-98CC-4E7F-A062-D768FEE2CD62}" srcId="{65C253FB-D930-432F-BF3D-40C1C94B5A80}" destId="{E9D52725-8115-4B91-8E98-3A5D84FE20A0}" srcOrd="0" destOrd="0" parTransId="{2B82395A-273C-4600-B02D-DD9F4A3D3844}" sibTransId="{A54092CE-D8E7-4914-B40B-FA9163FA7C4D}"/>
    <dgm:cxn modelId="{35511F5A-8AA1-4EEC-86AB-F9287C5FA100}" type="presParOf" srcId="{1D786DE6-F465-46A5-BE65-7DD1CE074B7B}" destId="{5B7EC75E-2519-4F58-9382-6A8832939887}" srcOrd="0" destOrd="0" presId="urn:microsoft.com/office/officeart/2008/layout/LinedList"/>
    <dgm:cxn modelId="{2BF5D7E1-9874-4056-961E-C4E4BBF15AD2}" type="presParOf" srcId="{1D786DE6-F465-46A5-BE65-7DD1CE074B7B}" destId="{4FE13270-3A4E-4426-9885-D88949F9DEBB}" srcOrd="1" destOrd="0" presId="urn:microsoft.com/office/officeart/2008/layout/LinedList"/>
    <dgm:cxn modelId="{9282E9F8-8C50-490A-A03A-88A4F1C81639}" type="presParOf" srcId="{4FE13270-3A4E-4426-9885-D88949F9DEBB}" destId="{58B9F776-B933-47EA-85E4-6295CEA015B7}" srcOrd="0" destOrd="0" presId="urn:microsoft.com/office/officeart/2008/layout/LinedList"/>
    <dgm:cxn modelId="{3C7F9B05-F702-48A7-93D7-F43DC03AB715}" type="presParOf" srcId="{4FE13270-3A4E-4426-9885-D88949F9DEBB}" destId="{1F0D81E3-DC2A-4984-B4A8-0C4D8CD30F5C}" srcOrd="1" destOrd="0" presId="urn:microsoft.com/office/officeart/2008/layout/LinedList"/>
    <dgm:cxn modelId="{49ED6BC9-5403-4947-9C03-1FA85A2172CD}" type="presParOf" srcId="{1F0D81E3-DC2A-4984-B4A8-0C4D8CD30F5C}" destId="{4616BC38-EBA8-405D-863D-A7E641FB3949}" srcOrd="0" destOrd="0" presId="urn:microsoft.com/office/officeart/2008/layout/LinedList"/>
    <dgm:cxn modelId="{37B27588-4E88-4E18-AD1D-11320FC2E206}" type="presParOf" srcId="{1F0D81E3-DC2A-4984-B4A8-0C4D8CD30F5C}" destId="{4EF784D9-3995-404A-96C5-7ADDF36DFC85}" srcOrd="1" destOrd="0" presId="urn:microsoft.com/office/officeart/2008/layout/LinedList"/>
    <dgm:cxn modelId="{3B445C98-9767-4181-A78F-273BCE397374}" type="presParOf" srcId="{4EF784D9-3995-404A-96C5-7ADDF36DFC85}" destId="{839CFE75-5914-41ED-BFF6-B21908A93994}" srcOrd="0" destOrd="0" presId="urn:microsoft.com/office/officeart/2008/layout/LinedList"/>
    <dgm:cxn modelId="{9FF7AB19-CC8F-4985-A679-B54D5A30CD84}" type="presParOf" srcId="{4EF784D9-3995-404A-96C5-7ADDF36DFC85}" destId="{D28ED1B6-4E44-4FD9-9EF0-4775CEF8BE8E}" srcOrd="1" destOrd="0" presId="urn:microsoft.com/office/officeart/2008/layout/LinedList"/>
    <dgm:cxn modelId="{C154CDC0-D944-4C71-91C9-CDE83EA042E8}" type="presParOf" srcId="{4EF784D9-3995-404A-96C5-7ADDF36DFC85}" destId="{0AD91D7E-B279-4D8C-972D-AF4EB9514A83}" srcOrd="2" destOrd="0" presId="urn:microsoft.com/office/officeart/2008/layout/LinedList"/>
    <dgm:cxn modelId="{4FA67376-6500-49FC-A16E-40CC2D87597F}" type="presParOf" srcId="{1F0D81E3-DC2A-4984-B4A8-0C4D8CD30F5C}" destId="{A0C03F71-5359-4282-9577-9216CA0F99FA}" srcOrd="2" destOrd="0" presId="urn:microsoft.com/office/officeart/2008/layout/LinedList"/>
    <dgm:cxn modelId="{0CD5AF9E-F604-46AE-A05A-D99DB7D253E9}" type="presParOf" srcId="{1F0D81E3-DC2A-4984-B4A8-0C4D8CD30F5C}" destId="{99F42AE5-6650-4721-B40E-E9DAE555D3E2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5C253FB-D930-432F-BF3D-40C1C94B5A80}" type="doc">
      <dgm:prSet loTypeId="urn:microsoft.com/office/officeart/2008/layout/Lin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E9D52725-8115-4B91-8E98-3A5D84FE20A0}">
      <dgm:prSet phldrT="[Текст]"/>
      <dgm:spPr/>
      <dgm:t>
        <a:bodyPr/>
        <a:lstStyle/>
        <a:p>
          <a:r>
            <a:rPr lang="en-US" dirty="0"/>
            <a:t>.</a:t>
          </a:r>
          <a:endParaRPr lang="uk-UA" dirty="0"/>
        </a:p>
      </dgm:t>
    </dgm:pt>
    <dgm:pt modelId="{2B82395A-273C-4600-B02D-DD9F4A3D3844}" type="parTrans" cxnId="{3802F699-98CC-4E7F-A062-D768FEE2CD62}">
      <dgm:prSet/>
      <dgm:spPr/>
      <dgm:t>
        <a:bodyPr/>
        <a:lstStyle/>
        <a:p>
          <a:endParaRPr lang="uk-UA"/>
        </a:p>
      </dgm:t>
    </dgm:pt>
    <dgm:pt modelId="{A54092CE-D8E7-4914-B40B-FA9163FA7C4D}" type="sibTrans" cxnId="{3802F699-98CC-4E7F-A062-D768FEE2CD62}">
      <dgm:prSet/>
      <dgm:spPr/>
      <dgm:t>
        <a:bodyPr/>
        <a:lstStyle/>
        <a:p>
          <a:endParaRPr lang="uk-UA"/>
        </a:p>
      </dgm:t>
    </dgm:pt>
    <dgm:pt modelId="{2876F4F4-CBFC-46A0-A0FA-887F16AC0D1F}">
      <dgm:prSet phldrT="[Текст]"/>
      <dgm:spPr/>
      <dgm:t>
        <a:bodyPr/>
        <a:lstStyle/>
        <a:p>
          <a:r>
            <a:rPr lang="en-US" b="1" dirty="0"/>
            <a:t>Drafts of 15 regulations on quarantine lifting conditions were published on MOH website</a:t>
          </a:r>
        </a:p>
        <a:p>
          <a:r>
            <a:rPr lang="en-US" b="1" dirty="0">
              <a:solidFill>
                <a:srgbClr val="B9131F"/>
              </a:solidFill>
            </a:rPr>
            <a:t>More than 1100 feedbacks </a:t>
          </a:r>
          <a:r>
            <a:rPr lang="en-US" b="1" dirty="0"/>
            <a:t>were received during 4-5 days. Most of them had similar content and were taken to account and included into final documents</a:t>
          </a:r>
          <a:r>
            <a:rPr lang="uk-UA" b="1" dirty="0"/>
            <a:t>. </a:t>
          </a:r>
          <a:r>
            <a:rPr lang="en-US" b="1" dirty="0">
              <a:solidFill>
                <a:srgbClr val="FF0000"/>
              </a:solidFill>
            </a:rPr>
            <a:t>Every draft were added with 2-3 significant statements </a:t>
          </a:r>
          <a:r>
            <a:rPr lang="en-US" b="1" dirty="0"/>
            <a:t>marked in feedbacks</a:t>
          </a:r>
          <a:endParaRPr lang="uk-UA" dirty="0"/>
        </a:p>
      </dgm:t>
    </dgm:pt>
    <dgm:pt modelId="{E7B35183-9948-4C77-9794-7F5EC71E59EF}" type="parTrans" cxnId="{B32A1437-D45A-49F3-A7BB-2F30C9331FB8}">
      <dgm:prSet/>
      <dgm:spPr/>
      <dgm:t>
        <a:bodyPr/>
        <a:lstStyle/>
        <a:p>
          <a:endParaRPr lang="uk-UA"/>
        </a:p>
      </dgm:t>
    </dgm:pt>
    <dgm:pt modelId="{44C48116-B63F-42A7-B8B7-778C30C99C2A}" type="sibTrans" cxnId="{B32A1437-D45A-49F3-A7BB-2F30C9331FB8}">
      <dgm:prSet/>
      <dgm:spPr/>
      <dgm:t>
        <a:bodyPr/>
        <a:lstStyle/>
        <a:p>
          <a:endParaRPr lang="uk-UA"/>
        </a:p>
      </dgm:t>
    </dgm:pt>
    <dgm:pt modelId="{1D786DE6-F465-46A5-BE65-7DD1CE074B7B}" type="pres">
      <dgm:prSet presAssocID="{65C253FB-D930-432F-BF3D-40C1C94B5A80}" presName="vert0" presStyleCnt="0">
        <dgm:presLayoutVars>
          <dgm:dir/>
          <dgm:animOne val="branch"/>
          <dgm:animLvl val="lvl"/>
        </dgm:presLayoutVars>
      </dgm:prSet>
      <dgm:spPr/>
    </dgm:pt>
    <dgm:pt modelId="{5B7EC75E-2519-4F58-9382-6A8832939887}" type="pres">
      <dgm:prSet presAssocID="{E9D52725-8115-4B91-8E98-3A5D84FE20A0}" presName="thickLine" presStyleLbl="alignNode1" presStyleIdx="0" presStyleCnt="1"/>
      <dgm:spPr/>
    </dgm:pt>
    <dgm:pt modelId="{4FE13270-3A4E-4426-9885-D88949F9DEBB}" type="pres">
      <dgm:prSet presAssocID="{E9D52725-8115-4B91-8E98-3A5D84FE20A0}" presName="horz1" presStyleCnt="0"/>
      <dgm:spPr/>
    </dgm:pt>
    <dgm:pt modelId="{58B9F776-B933-47EA-85E4-6295CEA015B7}" type="pres">
      <dgm:prSet presAssocID="{E9D52725-8115-4B91-8E98-3A5D84FE20A0}" presName="tx1" presStyleLbl="revTx" presStyleIdx="0" presStyleCnt="2" custScaleX="11575"/>
      <dgm:spPr/>
    </dgm:pt>
    <dgm:pt modelId="{1F0D81E3-DC2A-4984-B4A8-0C4D8CD30F5C}" type="pres">
      <dgm:prSet presAssocID="{E9D52725-8115-4B91-8E98-3A5D84FE20A0}" presName="vert1" presStyleCnt="0"/>
      <dgm:spPr/>
    </dgm:pt>
    <dgm:pt modelId="{4616BC38-EBA8-405D-863D-A7E641FB3949}" type="pres">
      <dgm:prSet presAssocID="{2876F4F4-CBFC-46A0-A0FA-887F16AC0D1F}" presName="vertSpace2a" presStyleCnt="0"/>
      <dgm:spPr/>
    </dgm:pt>
    <dgm:pt modelId="{4EF784D9-3995-404A-96C5-7ADDF36DFC85}" type="pres">
      <dgm:prSet presAssocID="{2876F4F4-CBFC-46A0-A0FA-887F16AC0D1F}" presName="horz2" presStyleCnt="0"/>
      <dgm:spPr/>
    </dgm:pt>
    <dgm:pt modelId="{839CFE75-5914-41ED-BFF6-B21908A93994}" type="pres">
      <dgm:prSet presAssocID="{2876F4F4-CBFC-46A0-A0FA-887F16AC0D1F}" presName="horzSpace2" presStyleCnt="0"/>
      <dgm:spPr/>
    </dgm:pt>
    <dgm:pt modelId="{D28ED1B6-4E44-4FD9-9EF0-4775CEF8BE8E}" type="pres">
      <dgm:prSet presAssocID="{2876F4F4-CBFC-46A0-A0FA-887F16AC0D1F}" presName="tx2" presStyleLbl="revTx" presStyleIdx="1" presStyleCnt="2" custScaleX="120451" custScaleY="110108"/>
      <dgm:spPr/>
    </dgm:pt>
    <dgm:pt modelId="{0AD91D7E-B279-4D8C-972D-AF4EB9514A83}" type="pres">
      <dgm:prSet presAssocID="{2876F4F4-CBFC-46A0-A0FA-887F16AC0D1F}" presName="vert2" presStyleCnt="0"/>
      <dgm:spPr/>
    </dgm:pt>
    <dgm:pt modelId="{A0C03F71-5359-4282-9577-9216CA0F99FA}" type="pres">
      <dgm:prSet presAssocID="{2876F4F4-CBFC-46A0-A0FA-887F16AC0D1F}" presName="thinLine2b" presStyleLbl="callout" presStyleIdx="0" presStyleCnt="1"/>
      <dgm:spPr/>
    </dgm:pt>
    <dgm:pt modelId="{99F42AE5-6650-4721-B40E-E9DAE555D3E2}" type="pres">
      <dgm:prSet presAssocID="{2876F4F4-CBFC-46A0-A0FA-887F16AC0D1F}" presName="vertSpace2b" presStyleCnt="0"/>
      <dgm:spPr/>
    </dgm:pt>
  </dgm:ptLst>
  <dgm:cxnLst>
    <dgm:cxn modelId="{09F6B113-EC5A-4146-A22C-DD2907AAFBE5}" type="presOf" srcId="{E9D52725-8115-4B91-8E98-3A5D84FE20A0}" destId="{58B9F776-B933-47EA-85E4-6295CEA015B7}" srcOrd="0" destOrd="0" presId="urn:microsoft.com/office/officeart/2008/layout/LinedList"/>
    <dgm:cxn modelId="{B32A1437-D45A-49F3-A7BB-2F30C9331FB8}" srcId="{E9D52725-8115-4B91-8E98-3A5D84FE20A0}" destId="{2876F4F4-CBFC-46A0-A0FA-887F16AC0D1F}" srcOrd="0" destOrd="0" parTransId="{E7B35183-9948-4C77-9794-7F5EC71E59EF}" sibTransId="{44C48116-B63F-42A7-B8B7-778C30C99C2A}"/>
    <dgm:cxn modelId="{7DE4CC3F-7948-46C7-98A4-1887CCE3847F}" type="presOf" srcId="{2876F4F4-CBFC-46A0-A0FA-887F16AC0D1F}" destId="{D28ED1B6-4E44-4FD9-9EF0-4775CEF8BE8E}" srcOrd="0" destOrd="0" presId="urn:microsoft.com/office/officeart/2008/layout/LinedList"/>
    <dgm:cxn modelId="{78832D7D-B083-405C-BA15-9507ECB1BF6A}" type="presOf" srcId="{65C253FB-D930-432F-BF3D-40C1C94B5A80}" destId="{1D786DE6-F465-46A5-BE65-7DD1CE074B7B}" srcOrd="0" destOrd="0" presId="urn:microsoft.com/office/officeart/2008/layout/LinedList"/>
    <dgm:cxn modelId="{3802F699-98CC-4E7F-A062-D768FEE2CD62}" srcId="{65C253FB-D930-432F-BF3D-40C1C94B5A80}" destId="{E9D52725-8115-4B91-8E98-3A5D84FE20A0}" srcOrd="0" destOrd="0" parTransId="{2B82395A-273C-4600-B02D-DD9F4A3D3844}" sibTransId="{A54092CE-D8E7-4914-B40B-FA9163FA7C4D}"/>
    <dgm:cxn modelId="{35511F5A-8AA1-4EEC-86AB-F9287C5FA100}" type="presParOf" srcId="{1D786DE6-F465-46A5-BE65-7DD1CE074B7B}" destId="{5B7EC75E-2519-4F58-9382-6A8832939887}" srcOrd="0" destOrd="0" presId="urn:microsoft.com/office/officeart/2008/layout/LinedList"/>
    <dgm:cxn modelId="{2BF5D7E1-9874-4056-961E-C4E4BBF15AD2}" type="presParOf" srcId="{1D786DE6-F465-46A5-BE65-7DD1CE074B7B}" destId="{4FE13270-3A4E-4426-9885-D88949F9DEBB}" srcOrd="1" destOrd="0" presId="urn:microsoft.com/office/officeart/2008/layout/LinedList"/>
    <dgm:cxn modelId="{9282E9F8-8C50-490A-A03A-88A4F1C81639}" type="presParOf" srcId="{4FE13270-3A4E-4426-9885-D88949F9DEBB}" destId="{58B9F776-B933-47EA-85E4-6295CEA015B7}" srcOrd="0" destOrd="0" presId="urn:microsoft.com/office/officeart/2008/layout/LinedList"/>
    <dgm:cxn modelId="{3C7F9B05-F702-48A7-93D7-F43DC03AB715}" type="presParOf" srcId="{4FE13270-3A4E-4426-9885-D88949F9DEBB}" destId="{1F0D81E3-DC2A-4984-B4A8-0C4D8CD30F5C}" srcOrd="1" destOrd="0" presId="urn:microsoft.com/office/officeart/2008/layout/LinedList"/>
    <dgm:cxn modelId="{49ED6BC9-5403-4947-9C03-1FA85A2172CD}" type="presParOf" srcId="{1F0D81E3-DC2A-4984-B4A8-0C4D8CD30F5C}" destId="{4616BC38-EBA8-405D-863D-A7E641FB3949}" srcOrd="0" destOrd="0" presId="urn:microsoft.com/office/officeart/2008/layout/LinedList"/>
    <dgm:cxn modelId="{37B27588-4E88-4E18-AD1D-11320FC2E206}" type="presParOf" srcId="{1F0D81E3-DC2A-4984-B4A8-0C4D8CD30F5C}" destId="{4EF784D9-3995-404A-96C5-7ADDF36DFC85}" srcOrd="1" destOrd="0" presId="urn:microsoft.com/office/officeart/2008/layout/LinedList"/>
    <dgm:cxn modelId="{3B445C98-9767-4181-A78F-273BCE397374}" type="presParOf" srcId="{4EF784D9-3995-404A-96C5-7ADDF36DFC85}" destId="{839CFE75-5914-41ED-BFF6-B21908A93994}" srcOrd="0" destOrd="0" presId="urn:microsoft.com/office/officeart/2008/layout/LinedList"/>
    <dgm:cxn modelId="{9FF7AB19-CC8F-4985-A679-B54D5A30CD84}" type="presParOf" srcId="{4EF784D9-3995-404A-96C5-7ADDF36DFC85}" destId="{D28ED1B6-4E44-4FD9-9EF0-4775CEF8BE8E}" srcOrd="1" destOrd="0" presId="urn:microsoft.com/office/officeart/2008/layout/LinedList"/>
    <dgm:cxn modelId="{C154CDC0-D944-4C71-91C9-CDE83EA042E8}" type="presParOf" srcId="{4EF784D9-3995-404A-96C5-7ADDF36DFC85}" destId="{0AD91D7E-B279-4D8C-972D-AF4EB9514A83}" srcOrd="2" destOrd="0" presId="urn:microsoft.com/office/officeart/2008/layout/LinedList"/>
    <dgm:cxn modelId="{4FA67376-6500-49FC-A16E-40CC2D87597F}" type="presParOf" srcId="{1F0D81E3-DC2A-4984-B4A8-0C4D8CD30F5C}" destId="{A0C03F71-5359-4282-9577-9216CA0F99FA}" srcOrd="2" destOrd="0" presId="urn:microsoft.com/office/officeart/2008/layout/LinedList"/>
    <dgm:cxn modelId="{0CD5AF9E-F604-46AE-A05A-D99DB7D253E9}" type="presParOf" srcId="{1F0D81E3-DC2A-4984-B4A8-0C4D8CD30F5C}" destId="{99F42AE5-6650-4721-B40E-E9DAE555D3E2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C0B5DB-9489-493D-89D7-14C4AC813207}">
      <dsp:nvSpPr>
        <dsp:cNvPr id="0" name=""/>
        <dsp:cNvSpPr/>
      </dsp:nvSpPr>
      <dsp:spPr>
        <a:xfrm>
          <a:off x="0" y="0"/>
          <a:ext cx="11110034" cy="0"/>
        </a:xfrm>
        <a:prstGeom prst="lin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D5554F-570B-403F-97AB-2EB56DBF68BF}">
      <dsp:nvSpPr>
        <dsp:cNvPr id="0" name=""/>
        <dsp:cNvSpPr/>
      </dsp:nvSpPr>
      <dsp:spPr>
        <a:xfrm>
          <a:off x="0" y="0"/>
          <a:ext cx="94850" cy="37512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.</a:t>
          </a:r>
          <a:endParaRPr lang="uk-UA" sz="700" kern="1200" dirty="0"/>
        </a:p>
      </dsp:txBody>
      <dsp:txXfrm>
        <a:off x="0" y="0"/>
        <a:ext cx="94850" cy="3751263"/>
      </dsp:txXfrm>
    </dsp:sp>
    <dsp:sp modelId="{839BDD2F-DF29-4DFB-8EC7-DBB6A5D55652}">
      <dsp:nvSpPr>
        <dsp:cNvPr id="0" name=""/>
        <dsp:cNvSpPr/>
      </dsp:nvSpPr>
      <dsp:spPr>
        <a:xfrm>
          <a:off x="247179" y="44097"/>
          <a:ext cx="10853559" cy="881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aim </a:t>
          </a:r>
          <a:r>
            <a:rPr lang="uk-UA" sz="1800" kern="1200" dirty="0"/>
            <a:t>-</a:t>
          </a:r>
          <a:r>
            <a:rPr lang="en-US" sz="1800" kern="1200" dirty="0"/>
            <a:t> to collect opinions of public consultations participants about their experience of participation in public consultations system (PC system) for draft orders and propose recommendations to improve the PC system.</a:t>
          </a:r>
          <a:endParaRPr lang="uk-UA" sz="1800" kern="1200" dirty="0"/>
        </a:p>
      </dsp:txBody>
      <dsp:txXfrm>
        <a:off x="247179" y="44097"/>
        <a:ext cx="10853559" cy="881949"/>
      </dsp:txXfrm>
    </dsp:sp>
    <dsp:sp modelId="{BADB980C-5A39-45C8-A6D6-96BEF6291968}">
      <dsp:nvSpPr>
        <dsp:cNvPr id="0" name=""/>
        <dsp:cNvSpPr/>
      </dsp:nvSpPr>
      <dsp:spPr>
        <a:xfrm>
          <a:off x="94850" y="926047"/>
          <a:ext cx="81242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6D0A33-37F8-4A47-B543-9F81FE534477}">
      <dsp:nvSpPr>
        <dsp:cNvPr id="0" name=""/>
        <dsp:cNvSpPr/>
      </dsp:nvSpPr>
      <dsp:spPr>
        <a:xfrm>
          <a:off x="247179" y="970144"/>
          <a:ext cx="10409366" cy="881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objective </a:t>
          </a:r>
          <a:r>
            <a:rPr lang="ru-RU" sz="1800" kern="1200" dirty="0"/>
            <a:t>-</a:t>
          </a:r>
          <a:r>
            <a:rPr lang="en-US" sz="1800" kern="1200" dirty="0"/>
            <a:t> to know about satisfaction of public with PC system and find ways to make involving the public in PC system more effective.</a:t>
          </a:r>
          <a:endParaRPr lang="uk-UA" sz="1800" kern="1200" dirty="0"/>
        </a:p>
      </dsp:txBody>
      <dsp:txXfrm>
        <a:off x="247179" y="970144"/>
        <a:ext cx="10409366" cy="881949"/>
      </dsp:txXfrm>
    </dsp:sp>
    <dsp:sp modelId="{0C63EF23-EEEE-4E28-9D5A-6304B23C710D}">
      <dsp:nvSpPr>
        <dsp:cNvPr id="0" name=""/>
        <dsp:cNvSpPr/>
      </dsp:nvSpPr>
      <dsp:spPr>
        <a:xfrm>
          <a:off x="94850" y="1852094"/>
          <a:ext cx="81242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2663EA-C87C-4A40-8AE2-A1CDDAEBBD7C}">
      <dsp:nvSpPr>
        <dsp:cNvPr id="0" name=""/>
        <dsp:cNvSpPr/>
      </dsp:nvSpPr>
      <dsp:spPr>
        <a:xfrm>
          <a:off x="247179" y="1896192"/>
          <a:ext cx="10687585" cy="881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We asked socially and politically active citizens which are members of 2 local community organizations in Kyiv</a:t>
          </a:r>
          <a:r>
            <a:rPr lang="uk-UA" sz="1800" kern="1200" dirty="0"/>
            <a:t> </a:t>
          </a:r>
          <a:r>
            <a:rPr lang="en-US" sz="1800" kern="1200" dirty="0"/>
            <a:t>(people of different professions - doctors, social science experts and others) using the online questionnaire.</a:t>
          </a:r>
          <a:endParaRPr lang="uk-UA" sz="1800" kern="1200" dirty="0"/>
        </a:p>
      </dsp:txBody>
      <dsp:txXfrm>
        <a:off x="247179" y="1896192"/>
        <a:ext cx="10687585" cy="881949"/>
      </dsp:txXfrm>
    </dsp:sp>
    <dsp:sp modelId="{A80CAB74-CB3E-4895-925C-C1DC41F62407}">
      <dsp:nvSpPr>
        <dsp:cNvPr id="0" name=""/>
        <dsp:cNvSpPr/>
      </dsp:nvSpPr>
      <dsp:spPr>
        <a:xfrm>
          <a:off x="94850" y="2778141"/>
          <a:ext cx="81242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22852A-8464-407A-9E04-61781DB77CC1}">
      <dsp:nvSpPr>
        <dsp:cNvPr id="0" name=""/>
        <dsp:cNvSpPr/>
      </dsp:nvSpPr>
      <dsp:spPr>
        <a:xfrm>
          <a:off x="247179" y="2822239"/>
          <a:ext cx="10797358" cy="881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Questions were about their experience participating in the PC system (comment regulations, areas, types of public consultations events, feedback after participation).</a:t>
          </a:r>
          <a:endParaRPr lang="uk-UA" sz="1800" kern="1200" dirty="0"/>
        </a:p>
      </dsp:txBody>
      <dsp:txXfrm>
        <a:off x="247179" y="2822239"/>
        <a:ext cx="10797358" cy="881949"/>
      </dsp:txXfrm>
    </dsp:sp>
    <dsp:sp modelId="{A04ACA01-F54D-4AAF-94F2-65600DBA2DFF}">
      <dsp:nvSpPr>
        <dsp:cNvPr id="0" name=""/>
        <dsp:cNvSpPr/>
      </dsp:nvSpPr>
      <dsp:spPr>
        <a:xfrm>
          <a:off x="94850" y="3704189"/>
          <a:ext cx="81242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66987D-794C-499F-BA8B-CBE1D769B279}">
      <dsp:nvSpPr>
        <dsp:cNvPr id="0" name=""/>
        <dsp:cNvSpPr/>
      </dsp:nvSpPr>
      <dsp:spPr>
        <a:xfrm>
          <a:off x="0" y="34275"/>
          <a:ext cx="10744200" cy="4212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6 (14%)</a:t>
          </a:r>
          <a:endParaRPr lang="uk-UA" sz="1800" kern="1200" dirty="0"/>
        </a:p>
      </dsp:txBody>
      <dsp:txXfrm>
        <a:off x="20561" y="54836"/>
        <a:ext cx="10703078" cy="380078"/>
      </dsp:txXfrm>
    </dsp:sp>
    <dsp:sp modelId="{ADA81729-C8CC-4D82-81E3-420857131AF9}">
      <dsp:nvSpPr>
        <dsp:cNvPr id="0" name=""/>
        <dsp:cNvSpPr/>
      </dsp:nvSpPr>
      <dsp:spPr>
        <a:xfrm>
          <a:off x="0" y="455475"/>
          <a:ext cx="10744200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12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surveys and completed questionnaires</a:t>
          </a:r>
          <a:endParaRPr lang="uk-UA" sz="1400" kern="1200" dirty="0"/>
        </a:p>
      </dsp:txBody>
      <dsp:txXfrm>
        <a:off x="0" y="455475"/>
        <a:ext cx="10744200" cy="298080"/>
      </dsp:txXfrm>
    </dsp:sp>
    <dsp:sp modelId="{8C690E7C-6505-43A1-863C-94B1D47EA66E}">
      <dsp:nvSpPr>
        <dsp:cNvPr id="0" name=""/>
        <dsp:cNvSpPr/>
      </dsp:nvSpPr>
      <dsp:spPr>
        <a:xfrm>
          <a:off x="0" y="753555"/>
          <a:ext cx="10744200" cy="421200"/>
        </a:xfrm>
        <a:prstGeom prst="roundRect">
          <a:avLst/>
        </a:prstGeom>
        <a:solidFill>
          <a:schemeClr val="accent4">
            <a:hueOff val="1960178"/>
            <a:satOff val="-8155"/>
            <a:lumOff val="1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3 (17%)</a:t>
          </a:r>
          <a:endParaRPr lang="uk-UA" sz="1800" kern="1200" dirty="0"/>
        </a:p>
      </dsp:txBody>
      <dsp:txXfrm>
        <a:off x="20561" y="774116"/>
        <a:ext cx="10703078" cy="380078"/>
      </dsp:txXfrm>
    </dsp:sp>
    <dsp:sp modelId="{060013E3-B5B3-4D65-8BD7-A4F6C63109FD}">
      <dsp:nvSpPr>
        <dsp:cNvPr id="0" name=""/>
        <dsp:cNvSpPr/>
      </dsp:nvSpPr>
      <dsp:spPr>
        <a:xfrm>
          <a:off x="0" y="1174755"/>
          <a:ext cx="10744200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12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focus groups </a:t>
          </a:r>
          <a:endParaRPr lang="uk-UA" sz="1400" kern="1200" dirty="0"/>
        </a:p>
      </dsp:txBody>
      <dsp:txXfrm>
        <a:off x="0" y="1174755"/>
        <a:ext cx="10744200" cy="298080"/>
      </dsp:txXfrm>
    </dsp:sp>
    <dsp:sp modelId="{F8C870C5-7DE5-4D36-9435-E090CEFF68DC}">
      <dsp:nvSpPr>
        <dsp:cNvPr id="0" name=""/>
        <dsp:cNvSpPr/>
      </dsp:nvSpPr>
      <dsp:spPr>
        <a:xfrm>
          <a:off x="0" y="1472835"/>
          <a:ext cx="10744200" cy="421200"/>
        </a:xfrm>
        <a:prstGeom prst="roundRect">
          <a:avLst/>
        </a:prstGeom>
        <a:solidFill>
          <a:schemeClr val="accent4">
            <a:hueOff val="3920356"/>
            <a:satOff val="-16311"/>
            <a:lumOff val="3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3 (17%)</a:t>
          </a:r>
          <a:endParaRPr lang="uk-UA" sz="1800" kern="1200" dirty="0"/>
        </a:p>
      </dsp:txBody>
      <dsp:txXfrm>
        <a:off x="20561" y="1493396"/>
        <a:ext cx="10703078" cy="380078"/>
      </dsp:txXfrm>
    </dsp:sp>
    <dsp:sp modelId="{EB6385BE-E3D3-46E6-888F-65C96F4C4E3C}">
      <dsp:nvSpPr>
        <dsp:cNvPr id="0" name=""/>
        <dsp:cNvSpPr/>
      </dsp:nvSpPr>
      <dsp:spPr>
        <a:xfrm>
          <a:off x="0" y="1894035"/>
          <a:ext cx="10744200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12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professional discussions</a:t>
          </a:r>
          <a:endParaRPr lang="uk-UA" sz="1400" kern="1200" dirty="0"/>
        </a:p>
      </dsp:txBody>
      <dsp:txXfrm>
        <a:off x="0" y="1894035"/>
        <a:ext cx="10744200" cy="298080"/>
      </dsp:txXfrm>
    </dsp:sp>
    <dsp:sp modelId="{71349615-C1F1-49EC-985D-FA5A62771390}">
      <dsp:nvSpPr>
        <dsp:cNvPr id="0" name=""/>
        <dsp:cNvSpPr/>
      </dsp:nvSpPr>
      <dsp:spPr>
        <a:xfrm>
          <a:off x="0" y="2192115"/>
          <a:ext cx="10744200" cy="421200"/>
        </a:xfrm>
        <a:prstGeom prst="roundRect">
          <a:avLst/>
        </a:prstGeom>
        <a:solidFill>
          <a:schemeClr val="accent4">
            <a:hueOff val="5880535"/>
            <a:satOff val="-24466"/>
            <a:lumOff val="5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 (4%) </a:t>
          </a:r>
          <a:endParaRPr lang="uk-UA" sz="1800" kern="1200" dirty="0"/>
        </a:p>
      </dsp:txBody>
      <dsp:txXfrm>
        <a:off x="20561" y="2212676"/>
        <a:ext cx="10703078" cy="380078"/>
      </dsp:txXfrm>
    </dsp:sp>
    <dsp:sp modelId="{1D6BA4EE-DC36-49D8-BE82-F4C8A6F66A3D}">
      <dsp:nvSpPr>
        <dsp:cNvPr id="0" name=""/>
        <dsp:cNvSpPr/>
      </dsp:nvSpPr>
      <dsp:spPr>
        <a:xfrm>
          <a:off x="0" y="2613315"/>
          <a:ext cx="10744200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12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work of state bodies (meetings, collegiums, seminars, conferences, etc.)</a:t>
          </a:r>
          <a:endParaRPr lang="uk-UA" sz="1400" kern="1200" dirty="0"/>
        </a:p>
      </dsp:txBody>
      <dsp:txXfrm>
        <a:off x="0" y="2613315"/>
        <a:ext cx="10744200" cy="298080"/>
      </dsp:txXfrm>
    </dsp:sp>
    <dsp:sp modelId="{0F08ACF0-A658-4C42-8B42-F75F531287C2}">
      <dsp:nvSpPr>
        <dsp:cNvPr id="0" name=""/>
        <dsp:cNvSpPr/>
      </dsp:nvSpPr>
      <dsp:spPr>
        <a:xfrm>
          <a:off x="0" y="2911395"/>
          <a:ext cx="10744200" cy="421200"/>
        </a:xfrm>
        <a:prstGeom prst="roundRect">
          <a:avLst/>
        </a:prstGeom>
        <a:solidFill>
          <a:schemeClr val="accent4">
            <a:hueOff val="7840713"/>
            <a:satOff val="-32622"/>
            <a:lumOff val="76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 (4%)</a:t>
          </a:r>
          <a:endParaRPr lang="uk-UA" sz="1800" kern="1200" dirty="0"/>
        </a:p>
      </dsp:txBody>
      <dsp:txXfrm>
        <a:off x="20561" y="2931956"/>
        <a:ext cx="10703078" cy="380078"/>
      </dsp:txXfrm>
    </dsp:sp>
    <dsp:sp modelId="{7B42686B-C9DB-4C19-9411-EF7BE8F2FF61}">
      <dsp:nvSpPr>
        <dsp:cNvPr id="0" name=""/>
        <dsp:cNvSpPr/>
      </dsp:nvSpPr>
      <dsp:spPr>
        <a:xfrm>
          <a:off x="0" y="3332595"/>
          <a:ext cx="10744200" cy="419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12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Other (surveys, completed questionnaires, participated in the work of state bodies (meetings, collegiums, seminars, conferences, etc.)</a:t>
          </a:r>
          <a:endParaRPr lang="uk-UA" sz="1400" kern="1200" dirty="0"/>
        </a:p>
      </dsp:txBody>
      <dsp:txXfrm>
        <a:off x="0" y="3332595"/>
        <a:ext cx="10744200" cy="419175"/>
      </dsp:txXfrm>
    </dsp:sp>
    <dsp:sp modelId="{861DB185-581E-490A-AE68-DF65355274D0}">
      <dsp:nvSpPr>
        <dsp:cNvPr id="0" name=""/>
        <dsp:cNvSpPr/>
      </dsp:nvSpPr>
      <dsp:spPr>
        <a:xfrm>
          <a:off x="0" y="3751770"/>
          <a:ext cx="10744200" cy="421200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26 (61,9%)</a:t>
          </a:r>
          <a:endParaRPr lang="uk-UA" sz="1800" kern="1200" dirty="0"/>
        </a:p>
      </dsp:txBody>
      <dsp:txXfrm>
        <a:off x="20561" y="3772331"/>
        <a:ext cx="10703078" cy="380078"/>
      </dsp:txXfrm>
    </dsp:sp>
    <dsp:sp modelId="{253CC9A1-A5AE-40FC-BC58-2F8A4F90489C}">
      <dsp:nvSpPr>
        <dsp:cNvPr id="0" name=""/>
        <dsp:cNvSpPr/>
      </dsp:nvSpPr>
      <dsp:spPr>
        <a:xfrm>
          <a:off x="0" y="4172970"/>
          <a:ext cx="10744200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12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Indicated other types of public consultation events</a:t>
          </a:r>
          <a:endParaRPr lang="uk-UA" sz="1400" kern="1200" dirty="0"/>
        </a:p>
      </dsp:txBody>
      <dsp:txXfrm>
        <a:off x="0" y="4172970"/>
        <a:ext cx="10744200" cy="2980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EC75E-2519-4F58-9382-6A8832939887}">
      <dsp:nvSpPr>
        <dsp:cNvPr id="0" name=""/>
        <dsp:cNvSpPr/>
      </dsp:nvSpPr>
      <dsp:spPr>
        <a:xfrm>
          <a:off x="0" y="0"/>
          <a:ext cx="107442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B9F776-B933-47EA-85E4-6295CEA015B7}">
      <dsp:nvSpPr>
        <dsp:cNvPr id="0" name=""/>
        <dsp:cNvSpPr/>
      </dsp:nvSpPr>
      <dsp:spPr>
        <a:xfrm>
          <a:off x="0" y="0"/>
          <a:ext cx="248728" cy="3751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.</a:t>
          </a:r>
          <a:endParaRPr lang="uk-UA" sz="2000" kern="1200" dirty="0"/>
        </a:p>
      </dsp:txBody>
      <dsp:txXfrm>
        <a:off x="0" y="0"/>
        <a:ext cx="248728" cy="3751262"/>
      </dsp:txXfrm>
    </dsp:sp>
    <dsp:sp modelId="{529E1442-4777-4A6C-9C4D-5499697B2D0C}">
      <dsp:nvSpPr>
        <dsp:cNvPr id="0" name=""/>
        <dsp:cNvSpPr/>
      </dsp:nvSpPr>
      <dsp:spPr>
        <a:xfrm>
          <a:off x="409891" y="58613"/>
          <a:ext cx="9570114" cy="117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publish announcements on various channels including the press and social networks to increase the number of people who can contribute</a:t>
          </a:r>
          <a:endParaRPr lang="uk-UA" sz="1900" kern="1200" dirty="0"/>
        </a:p>
      </dsp:txBody>
      <dsp:txXfrm>
        <a:off x="409891" y="58613"/>
        <a:ext cx="9570114" cy="1172269"/>
      </dsp:txXfrm>
    </dsp:sp>
    <dsp:sp modelId="{EC0D8E9D-D99F-4A28-9D70-F0ED144A20BE}">
      <dsp:nvSpPr>
        <dsp:cNvPr id="0" name=""/>
        <dsp:cNvSpPr/>
      </dsp:nvSpPr>
      <dsp:spPr>
        <a:xfrm>
          <a:off x="248728" y="1230882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8ED1B6-4E44-4FD9-9EF0-4775CEF8BE8E}">
      <dsp:nvSpPr>
        <dsp:cNvPr id="0" name=""/>
        <dsp:cNvSpPr/>
      </dsp:nvSpPr>
      <dsp:spPr>
        <a:xfrm>
          <a:off x="409891" y="1289496"/>
          <a:ext cx="9243542" cy="117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establish feedback with participants and provide them with reason of refusal comments and suggestions</a:t>
          </a:r>
          <a:endParaRPr lang="uk-UA" sz="1900" kern="1200" dirty="0"/>
        </a:p>
      </dsp:txBody>
      <dsp:txXfrm>
        <a:off x="409891" y="1289496"/>
        <a:ext cx="9243542" cy="1172269"/>
      </dsp:txXfrm>
    </dsp:sp>
    <dsp:sp modelId="{A0C03F71-5359-4282-9577-9216CA0F99FA}">
      <dsp:nvSpPr>
        <dsp:cNvPr id="0" name=""/>
        <dsp:cNvSpPr/>
      </dsp:nvSpPr>
      <dsp:spPr>
        <a:xfrm>
          <a:off x="248728" y="2461765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A22BD5-5EED-4DD8-A5B9-3B2E68351EE6}">
      <dsp:nvSpPr>
        <dsp:cNvPr id="0" name=""/>
        <dsp:cNvSpPr/>
      </dsp:nvSpPr>
      <dsp:spPr>
        <a:xfrm>
          <a:off x="409891" y="2520379"/>
          <a:ext cx="9406828" cy="117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expanding communication between order developers and members of society organizing wider discussions with visual contact between the authors of the draft orders and members of the public using face-to-face meetings (round table as example) or online meetings</a:t>
          </a:r>
          <a:endParaRPr lang="uk-UA" sz="1900" kern="1200" dirty="0"/>
        </a:p>
      </dsp:txBody>
      <dsp:txXfrm>
        <a:off x="409891" y="2520379"/>
        <a:ext cx="9406828" cy="1172269"/>
      </dsp:txXfrm>
    </dsp:sp>
    <dsp:sp modelId="{8E8E76DD-62BE-44C5-93B0-78C15B914F4B}">
      <dsp:nvSpPr>
        <dsp:cNvPr id="0" name=""/>
        <dsp:cNvSpPr/>
      </dsp:nvSpPr>
      <dsp:spPr>
        <a:xfrm>
          <a:off x="248728" y="3692648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EC75E-2519-4F58-9382-6A8832939887}">
      <dsp:nvSpPr>
        <dsp:cNvPr id="0" name=""/>
        <dsp:cNvSpPr/>
      </dsp:nvSpPr>
      <dsp:spPr>
        <a:xfrm>
          <a:off x="0" y="0"/>
          <a:ext cx="107442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B9F776-B933-47EA-85E4-6295CEA015B7}">
      <dsp:nvSpPr>
        <dsp:cNvPr id="0" name=""/>
        <dsp:cNvSpPr/>
      </dsp:nvSpPr>
      <dsp:spPr>
        <a:xfrm>
          <a:off x="0" y="0"/>
          <a:ext cx="248728" cy="4186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.</a:t>
          </a:r>
          <a:endParaRPr lang="uk-UA" sz="2000" kern="1200" dirty="0"/>
        </a:p>
      </dsp:txBody>
      <dsp:txXfrm>
        <a:off x="0" y="0"/>
        <a:ext cx="248728" cy="4186186"/>
      </dsp:txXfrm>
    </dsp:sp>
    <dsp:sp modelId="{D28ED1B6-4E44-4FD9-9EF0-4775CEF8BE8E}">
      <dsp:nvSpPr>
        <dsp:cNvPr id="0" name=""/>
        <dsp:cNvSpPr/>
      </dsp:nvSpPr>
      <dsp:spPr>
        <a:xfrm>
          <a:off x="409891" y="63671"/>
          <a:ext cx="9243542" cy="12734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Participation of representatives of different types of business in consultations on quarantine lifting conditions </a:t>
          </a:r>
          <a:endParaRPr lang="uk-UA" sz="2600" kern="1200" dirty="0"/>
        </a:p>
      </dsp:txBody>
      <dsp:txXfrm>
        <a:off x="409891" y="63671"/>
        <a:ext cx="9243542" cy="1273434"/>
      </dsp:txXfrm>
    </dsp:sp>
    <dsp:sp modelId="{A0C03F71-5359-4282-9577-9216CA0F99FA}">
      <dsp:nvSpPr>
        <dsp:cNvPr id="0" name=""/>
        <dsp:cNvSpPr/>
      </dsp:nvSpPr>
      <dsp:spPr>
        <a:xfrm>
          <a:off x="248728" y="1337106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A22BD5-5EED-4DD8-A5B9-3B2E68351EE6}">
      <dsp:nvSpPr>
        <dsp:cNvPr id="0" name=""/>
        <dsp:cNvSpPr/>
      </dsp:nvSpPr>
      <dsp:spPr>
        <a:xfrm>
          <a:off x="409891" y="1400777"/>
          <a:ext cx="9326619" cy="1326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Meetings and consultations of representatives of communities near Verkhovna </a:t>
          </a:r>
          <a:r>
            <a:rPr lang="en-US" sz="2600" kern="1200" dirty="0" err="1"/>
            <a:t>rada</a:t>
          </a:r>
          <a:r>
            <a:rPr lang="en-US" sz="2600" kern="1200" dirty="0"/>
            <a:t> and Cabinet of Ministries</a:t>
          </a:r>
          <a:endParaRPr lang="uk-UA" sz="2600" kern="1200" dirty="0"/>
        </a:p>
      </dsp:txBody>
      <dsp:txXfrm>
        <a:off x="409891" y="1400777"/>
        <a:ext cx="9326619" cy="1326944"/>
      </dsp:txXfrm>
    </dsp:sp>
    <dsp:sp modelId="{8E8E76DD-62BE-44C5-93B0-78C15B914F4B}">
      <dsp:nvSpPr>
        <dsp:cNvPr id="0" name=""/>
        <dsp:cNvSpPr/>
      </dsp:nvSpPr>
      <dsp:spPr>
        <a:xfrm>
          <a:off x="248728" y="2727722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CABFF5-766E-412D-8474-E7E75DC6DD4C}">
      <dsp:nvSpPr>
        <dsp:cNvPr id="0" name=""/>
        <dsp:cNvSpPr/>
      </dsp:nvSpPr>
      <dsp:spPr>
        <a:xfrm>
          <a:off x="409891" y="2791393"/>
          <a:ext cx="9326619" cy="1326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Meetings of representatives of public transportation association with deputy minister of Health regarding the conditions of public transportation when quarantine is lifting </a:t>
          </a:r>
          <a:endParaRPr lang="uk-UA" sz="2600" kern="1200" dirty="0"/>
        </a:p>
      </dsp:txBody>
      <dsp:txXfrm>
        <a:off x="409891" y="2791393"/>
        <a:ext cx="9326619" cy="1326944"/>
      </dsp:txXfrm>
    </dsp:sp>
    <dsp:sp modelId="{1F8C3B90-1B67-46EE-8009-A586EB6DB1BA}">
      <dsp:nvSpPr>
        <dsp:cNvPr id="0" name=""/>
        <dsp:cNvSpPr/>
      </dsp:nvSpPr>
      <dsp:spPr>
        <a:xfrm>
          <a:off x="248728" y="4118338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EC75E-2519-4F58-9382-6A8832939887}">
      <dsp:nvSpPr>
        <dsp:cNvPr id="0" name=""/>
        <dsp:cNvSpPr/>
      </dsp:nvSpPr>
      <dsp:spPr>
        <a:xfrm>
          <a:off x="0" y="0"/>
          <a:ext cx="107442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B9F776-B933-47EA-85E4-6295CEA015B7}">
      <dsp:nvSpPr>
        <dsp:cNvPr id="0" name=""/>
        <dsp:cNvSpPr/>
      </dsp:nvSpPr>
      <dsp:spPr>
        <a:xfrm>
          <a:off x="0" y="0"/>
          <a:ext cx="248728" cy="4186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.</a:t>
          </a:r>
          <a:endParaRPr lang="uk-UA" sz="2000" kern="1200" dirty="0"/>
        </a:p>
      </dsp:txBody>
      <dsp:txXfrm>
        <a:off x="0" y="0"/>
        <a:ext cx="248728" cy="4186186"/>
      </dsp:txXfrm>
    </dsp:sp>
    <dsp:sp modelId="{D28ED1B6-4E44-4FD9-9EF0-4775CEF8BE8E}">
      <dsp:nvSpPr>
        <dsp:cNvPr id="0" name=""/>
        <dsp:cNvSpPr/>
      </dsp:nvSpPr>
      <dsp:spPr>
        <a:xfrm>
          <a:off x="409891" y="190095"/>
          <a:ext cx="9243542" cy="3801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Meetings of representatives of different businesses with deputy Minister of health: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- transportation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- underground transportation (metro)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- hotel business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- dentists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- restaurant business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- football federation</a:t>
          </a:r>
        </a:p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- religion organizations</a:t>
          </a:r>
          <a:endParaRPr lang="uk-UA" sz="2300" kern="1200" dirty="0"/>
        </a:p>
      </dsp:txBody>
      <dsp:txXfrm>
        <a:off x="409891" y="190095"/>
        <a:ext cx="9243542" cy="3801907"/>
      </dsp:txXfrm>
    </dsp:sp>
    <dsp:sp modelId="{A0C03F71-5359-4282-9577-9216CA0F99FA}">
      <dsp:nvSpPr>
        <dsp:cNvPr id="0" name=""/>
        <dsp:cNvSpPr/>
      </dsp:nvSpPr>
      <dsp:spPr>
        <a:xfrm>
          <a:off x="248728" y="3992002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EC75E-2519-4F58-9382-6A8832939887}">
      <dsp:nvSpPr>
        <dsp:cNvPr id="0" name=""/>
        <dsp:cNvSpPr/>
      </dsp:nvSpPr>
      <dsp:spPr>
        <a:xfrm>
          <a:off x="0" y="0"/>
          <a:ext cx="107442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B9F776-B933-47EA-85E4-6295CEA015B7}">
      <dsp:nvSpPr>
        <dsp:cNvPr id="0" name=""/>
        <dsp:cNvSpPr/>
      </dsp:nvSpPr>
      <dsp:spPr>
        <a:xfrm>
          <a:off x="0" y="0"/>
          <a:ext cx="248728" cy="4186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.</a:t>
          </a:r>
          <a:endParaRPr lang="uk-UA" sz="2000" kern="1200" dirty="0"/>
        </a:p>
      </dsp:txBody>
      <dsp:txXfrm>
        <a:off x="0" y="0"/>
        <a:ext cx="248728" cy="4186186"/>
      </dsp:txXfrm>
    </dsp:sp>
    <dsp:sp modelId="{D28ED1B6-4E44-4FD9-9EF0-4775CEF8BE8E}">
      <dsp:nvSpPr>
        <dsp:cNvPr id="0" name=""/>
        <dsp:cNvSpPr/>
      </dsp:nvSpPr>
      <dsp:spPr>
        <a:xfrm>
          <a:off x="409891" y="174151"/>
          <a:ext cx="10159074" cy="3835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Drafts of 15 regulations on quarantine lifting conditions were published on MOH website</a:t>
          </a:r>
        </a:p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>
              <a:solidFill>
                <a:srgbClr val="B9131F"/>
              </a:solidFill>
            </a:rPr>
            <a:t>More than 1100 feedbacks </a:t>
          </a:r>
          <a:r>
            <a:rPr lang="en-US" sz="3400" b="1" kern="1200" dirty="0"/>
            <a:t>were received during 4-5 days. Most of them had similar content and were taken to account and included into final documents</a:t>
          </a:r>
          <a:r>
            <a:rPr lang="uk-UA" sz="3400" b="1" kern="1200" dirty="0"/>
            <a:t>. </a:t>
          </a:r>
          <a:r>
            <a:rPr lang="en-US" sz="3400" b="1" kern="1200" dirty="0">
              <a:solidFill>
                <a:srgbClr val="FF0000"/>
              </a:solidFill>
            </a:rPr>
            <a:t>Every draft were added with 2-3 significant statements </a:t>
          </a:r>
          <a:r>
            <a:rPr lang="en-US" sz="3400" b="1" kern="1200" dirty="0"/>
            <a:t>marked in feedbacks</a:t>
          </a:r>
          <a:endParaRPr lang="uk-UA" sz="3400" kern="1200" dirty="0"/>
        </a:p>
      </dsp:txBody>
      <dsp:txXfrm>
        <a:off x="409891" y="174151"/>
        <a:ext cx="10159074" cy="3835103"/>
      </dsp:txXfrm>
    </dsp:sp>
    <dsp:sp modelId="{A0C03F71-5359-4282-9577-9216CA0F99FA}">
      <dsp:nvSpPr>
        <dsp:cNvPr id="0" name=""/>
        <dsp:cNvSpPr/>
      </dsp:nvSpPr>
      <dsp:spPr>
        <a:xfrm>
          <a:off x="248728" y="4009254"/>
          <a:ext cx="859536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459EA-9E68-4B15-ADD3-336A8DAC671A}" type="datetimeFigureOut">
              <a:rPr lang="nl-NL" smtClean="0"/>
              <a:t>15-6-2020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8A1BD9-1485-432A-A1B9-E1F7C6F5821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8112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A1BD9-1485-432A-A1B9-E1F7C6F58217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8243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A1BD9-1485-432A-A1B9-E1F7C6F58217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5948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A1BD9-1485-432A-A1B9-E1F7C6F58217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6557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A1BD9-1485-432A-A1B9-E1F7C6F58217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8781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8A1BD9-1485-432A-A1B9-E1F7C6F58217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26121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1902 1911 PPT basis nieuw_001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504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96841DAF-11CD-4D6E-A9E2-F440749B11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68500" y="2370093"/>
            <a:ext cx="7416800" cy="91920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Tahoma"/>
                <a:cs typeface="Tahoma"/>
              </a:defRPr>
            </a:lvl1pPr>
          </a:lstStyle>
          <a:p>
            <a:r>
              <a:rPr lang="nl-NL" dirty="0"/>
              <a:t>Enter </a:t>
            </a:r>
            <a:r>
              <a:rPr lang="nl-NL" dirty="0" err="1"/>
              <a:t>title</a:t>
            </a:r>
            <a:r>
              <a:rPr lang="nl-NL" dirty="0"/>
              <a:t> here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93DA45-1050-4E5B-B003-C91658D3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8500" y="6381750"/>
            <a:ext cx="538435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Tahoma"/>
                <a:cs typeface="Tahoma"/>
              </a:defRPr>
            </a:lvl1pPr>
          </a:lstStyle>
          <a:p>
            <a:r>
              <a:rPr lang="nl-NL" dirty="0" err="1"/>
              <a:t>Example</a:t>
            </a:r>
            <a:r>
              <a:rPr lang="nl-NL" dirty="0"/>
              <a:t> </a:t>
            </a:r>
            <a:r>
              <a:rPr lang="nl-NL" dirty="0" err="1"/>
              <a:t>footer</a:t>
            </a:r>
            <a:r>
              <a:rPr lang="nl-NL" dirty="0"/>
              <a:t> | </a:t>
            </a:r>
            <a:r>
              <a:rPr lang="nl-NL" dirty="0" err="1"/>
              <a:t>February</a:t>
            </a:r>
            <a:r>
              <a:rPr lang="nl-NL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212825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41DAF-11CD-4D6E-A9E2-F440749B11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3100" y="1100092"/>
            <a:ext cx="10766044" cy="1325563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Tahoma"/>
                <a:cs typeface="Tahoma"/>
              </a:defRPr>
            </a:lvl1pPr>
          </a:lstStyle>
          <a:p>
            <a:r>
              <a:rPr lang="nl-NL" dirty="0"/>
              <a:t>Enter </a:t>
            </a:r>
            <a:r>
              <a:rPr lang="nl-NL" dirty="0" err="1"/>
              <a:t>title</a:t>
            </a:r>
            <a:r>
              <a:rPr lang="nl-NL" dirty="0"/>
              <a:t> here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723EE4-8616-4984-A1F0-0582DFEC573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94944" y="2425655"/>
            <a:ext cx="10744200" cy="375130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spcBef>
                <a:spcPts val="0"/>
              </a:spcBef>
              <a:defRPr sz="2300">
                <a:latin typeface="Tahoma"/>
                <a:cs typeface="Tahoma"/>
              </a:defRPr>
            </a:lvl1pPr>
            <a:lvl2pPr>
              <a:defRPr sz="2300"/>
            </a:lvl2pPr>
            <a:lvl3pPr>
              <a:defRPr sz="2300"/>
            </a:lvl3pPr>
            <a:lvl4pPr>
              <a:defRPr sz="2300"/>
            </a:lvl4pPr>
            <a:lvl5pPr>
              <a:defRPr sz="2300"/>
            </a:lvl5pPr>
          </a:lstStyle>
          <a:p>
            <a:pPr lvl="0"/>
            <a:r>
              <a:rPr lang="nl-NL" dirty="0"/>
              <a:t>Enter </a:t>
            </a:r>
            <a:r>
              <a:rPr lang="nl-NL" dirty="0" err="1"/>
              <a:t>bullet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here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93DA45-1050-4E5B-B003-C91658D3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8500" y="6381750"/>
            <a:ext cx="538435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Tahoma"/>
                <a:cs typeface="Tahoma"/>
              </a:defRPr>
            </a:lvl1pPr>
          </a:lstStyle>
          <a:p>
            <a:r>
              <a:rPr lang="nl-NL" dirty="0" err="1"/>
              <a:t>Example</a:t>
            </a:r>
            <a:r>
              <a:rPr lang="nl-NL" dirty="0"/>
              <a:t> </a:t>
            </a:r>
            <a:r>
              <a:rPr lang="nl-NL" dirty="0" err="1"/>
              <a:t>footer</a:t>
            </a:r>
            <a:r>
              <a:rPr lang="nl-NL" dirty="0"/>
              <a:t> | </a:t>
            </a:r>
            <a:r>
              <a:rPr lang="nl-NL" dirty="0" err="1"/>
              <a:t>February</a:t>
            </a:r>
            <a:r>
              <a:rPr lang="nl-NL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276638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- patient c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41DAF-11CD-4D6E-A9E2-F440749B11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3100" y="1100092"/>
            <a:ext cx="10766044" cy="1325563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Tahoma"/>
                <a:cs typeface="Tahoma"/>
              </a:defRPr>
            </a:lvl1pPr>
          </a:lstStyle>
          <a:p>
            <a:r>
              <a:rPr lang="nl-NL" dirty="0"/>
              <a:t>Enter </a:t>
            </a:r>
            <a:r>
              <a:rPr lang="nl-NL" dirty="0" err="1"/>
              <a:t>title</a:t>
            </a:r>
            <a:r>
              <a:rPr lang="nl-NL" dirty="0"/>
              <a:t> here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C18372C-9B21-4DA0-8A35-9ACF44B7D0B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73100" y="2425699"/>
            <a:ext cx="5346700" cy="3751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buNone/>
              <a:defRPr sz="2300">
                <a:latin typeface="Tahoma"/>
                <a:cs typeface="Tahom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nl-NL" dirty="0" err="1"/>
              <a:t>Regular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goes</a:t>
            </a:r>
            <a:r>
              <a:rPr lang="nl-NL" dirty="0"/>
              <a:t> here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723EE4-8616-4984-A1F0-0582DFEC573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91072" y="2425655"/>
            <a:ext cx="5148072" cy="375130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spcBef>
                <a:spcPts val="0"/>
              </a:spcBef>
              <a:defRPr sz="2300">
                <a:latin typeface="Tahoma"/>
                <a:cs typeface="Tahoma"/>
              </a:defRPr>
            </a:lvl1pPr>
            <a:lvl2pPr>
              <a:defRPr sz="2300"/>
            </a:lvl2pPr>
            <a:lvl3pPr>
              <a:defRPr sz="2300"/>
            </a:lvl3pPr>
            <a:lvl4pPr>
              <a:defRPr sz="2300"/>
            </a:lvl4pPr>
            <a:lvl5pPr>
              <a:defRPr sz="2300"/>
            </a:lvl5pPr>
          </a:lstStyle>
          <a:p>
            <a:pPr lvl="0"/>
            <a:r>
              <a:rPr lang="nl-NL" dirty="0"/>
              <a:t>Or </a:t>
            </a:r>
            <a:r>
              <a:rPr lang="nl-NL" dirty="0" err="1"/>
              <a:t>use</a:t>
            </a:r>
            <a:r>
              <a:rPr lang="nl-NL" dirty="0"/>
              <a:t> a </a:t>
            </a:r>
            <a:r>
              <a:rPr lang="nl-NL" dirty="0" err="1"/>
              <a:t>bullet</a:t>
            </a:r>
            <a:r>
              <a:rPr lang="nl-NL" dirty="0"/>
              <a:t> list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93DA45-1050-4E5B-B003-C91658D3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3100" y="6381750"/>
            <a:ext cx="5409756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nl-NL" dirty="0" err="1"/>
              <a:t>Example</a:t>
            </a:r>
            <a:r>
              <a:rPr lang="nl-NL" dirty="0"/>
              <a:t> </a:t>
            </a:r>
            <a:r>
              <a:rPr lang="nl-NL" dirty="0" err="1"/>
              <a:t>footer</a:t>
            </a:r>
            <a:r>
              <a:rPr lang="nl-NL" dirty="0"/>
              <a:t> | </a:t>
            </a:r>
            <a:r>
              <a:rPr lang="nl-NL" dirty="0" err="1"/>
              <a:t>February</a:t>
            </a:r>
            <a:r>
              <a:rPr lang="nl-NL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136745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- patient c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2DCE008E-4AC9-41CA-AD71-DCFAAF3FCE8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12192000" cy="3429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fr-FR"/>
              <a:t>Cliquez sur l'icône pour ajouter une image</a:t>
            </a:r>
            <a:endParaRPr lang="nl-NL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96841DAF-11CD-4D6E-A9E2-F440749B11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3100" y="1100092"/>
            <a:ext cx="10766044" cy="1325563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Tahoma"/>
                <a:cs typeface="Tahoma"/>
              </a:defRPr>
            </a:lvl1pPr>
          </a:lstStyle>
          <a:p>
            <a:r>
              <a:rPr lang="nl-NL" dirty="0"/>
              <a:t>Enter </a:t>
            </a:r>
            <a:r>
              <a:rPr lang="nl-NL" dirty="0" err="1"/>
              <a:t>title</a:t>
            </a:r>
            <a:r>
              <a:rPr lang="nl-NL" dirty="0"/>
              <a:t> here</a:t>
            </a:r>
          </a:p>
        </p:txBody>
      </p:sp>
      <p:sp>
        <p:nvSpPr>
          <p:cNvPr id="7" name="Tijdelijke aanduiding voor inhoud 3">
            <a:extLst>
              <a:ext uri="{FF2B5EF4-FFF2-40B4-BE49-F238E27FC236}">
                <a16:creationId xmlns:a16="http://schemas.microsoft.com/office/drawing/2014/main" id="{3C723EE4-8616-4984-A1F0-0582DFEC573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94944" y="2425655"/>
            <a:ext cx="10744200" cy="375130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spcBef>
                <a:spcPts val="0"/>
              </a:spcBef>
              <a:defRPr sz="2300">
                <a:latin typeface="Tahoma"/>
                <a:cs typeface="Tahoma"/>
              </a:defRPr>
            </a:lvl1pPr>
            <a:lvl2pPr>
              <a:defRPr sz="2300"/>
            </a:lvl2pPr>
            <a:lvl3pPr>
              <a:defRPr sz="2300"/>
            </a:lvl3pPr>
            <a:lvl4pPr>
              <a:defRPr sz="2300"/>
            </a:lvl4pPr>
            <a:lvl5pPr>
              <a:defRPr sz="2300"/>
            </a:lvl5pPr>
          </a:lstStyle>
          <a:p>
            <a:pPr lvl="0"/>
            <a:r>
              <a:rPr lang="nl-NL" dirty="0"/>
              <a:t>Enter </a:t>
            </a:r>
            <a:r>
              <a:rPr lang="nl-NL" dirty="0" err="1"/>
              <a:t>bullet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here</a:t>
            </a:r>
          </a:p>
        </p:txBody>
      </p:sp>
    </p:spTree>
    <p:extLst>
      <p:ext uri="{BB962C8B-B14F-4D97-AF65-F5344CB8AC3E}">
        <p14:creationId xmlns:p14="http://schemas.microsoft.com/office/powerpoint/2010/main" val="37256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 - patient c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41DAF-11CD-4D6E-A9E2-F440749B11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3100" y="1058708"/>
            <a:ext cx="5346700" cy="656590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>
              <a:defRPr>
                <a:latin typeface="Tahoma"/>
                <a:cs typeface="Tahoma"/>
              </a:defRPr>
            </a:lvl1pPr>
          </a:lstStyle>
          <a:p>
            <a:r>
              <a:rPr lang="nl-NL" dirty="0"/>
              <a:t>Enter </a:t>
            </a:r>
            <a:r>
              <a:rPr lang="nl-NL" dirty="0" err="1"/>
              <a:t>title</a:t>
            </a:r>
            <a:r>
              <a:rPr lang="nl-NL" dirty="0"/>
              <a:t> here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C18372C-9B21-4DA0-8A35-9ACF44B7D0B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73100" y="1969009"/>
            <a:ext cx="5346700" cy="355917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2300">
                <a:latin typeface="Tahoma"/>
                <a:cs typeface="Tahom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nl-NL" dirty="0"/>
              <a:t>Enter </a:t>
            </a:r>
            <a:r>
              <a:rPr lang="nl-NL" dirty="0" err="1"/>
              <a:t>plain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or </a:t>
            </a:r>
            <a:r>
              <a:rPr lang="nl-NL" dirty="0" err="1"/>
              <a:t>bullets</a:t>
            </a:r>
            <a:r>
              <a:rPr lang="nl-NL" dirty="0"/>
              <a:t> here.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93DA45-1050-4E5B-B003-C91658D3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3100" y="6381750"/>
            <a:ext cx="540975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Tahoma"/>
                <a:cs typeface="Tahoma"/>
              </a:defRPr>
            </a:lvl1pPr>
          </a:lstStyle>
          <a:p>
            <a:r>
              <a:rPr lang="nl-NL" dirty="0" err="1"/>
              <a:t>Example</a:t>
            </a:r>
            <a:r>
              <a:rPr lang="nl-NL" dirty="0"/>
              <a:t> </a:t>
            </a:r>
            <a:r>
              <a:rPr lang="nl-NL" dirty="0" err="1"/>
              <a:t>footer</a:t>
            </a:r>
            <a:r>
              <a:rPr lang="nl-NL" dirty="0"/>
              <a:t> | </a:t>
            </a:r>
            <a:r>
              <a:rPr lang="nl-NL" dirty="0" err="1"/>
              <a:t>February</a:t>
            </a:r>
            <a:r>
              <a:rPr lang="nl-NL" dirty="0"/>
              <a:t> 2019</a:t>
            </a:r>
          </a:p>
        </p:txBody>
      </p:sp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B01829AF-F5A5-489C-90FE-660E14CFDB8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61113" y="1543665"/>
            <a:ext cx="5054600" cy="43655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fr-FR"/>
              <a:t>Cliquez sur l'icône pour ajouter une image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060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902 1911 PPT basis nieuw_003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56"/>
            <a:ext cx="12192000" cy="6861656"/>
          </a:xfrm>
          <a:prstGeom prst="rect">
            <a:avLst/>
          </a:prstGeom>
        </p:spPr>
      </p:pic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93DA45-1050-4E5B-B003-C91658D3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1200" y="6381750"/>
            <a:ext cx="537165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Tahoma"/>
                <a:cs typeface="Tahoma"/>
              </a:defRPr>
            </a:lvl1pPr>
          </a:lstStyle>
          <a:p>
            <a:r>
              <a:rPr lang="nl-NL" dirty="0" err="1"/>
              <a:t>Example</a:t>
            </a:r>
            <a:r>
              <a:rPr lang="nl-NL" dirty="0"/>
              <a:t> </a:t>
            </a:r>
            <a:r>
              <a:rPr lang="nl-NL" dirty="0" err="1"/>
              <a:t>footer</a:t>
            </a:r>
            <a:r>
              <a:rPr lang="nl-NL" dirty="0"/>
              <a:t> | </a:t>
            </a:r>
            <a:r>
              <a:rPr lang="nl-NL" dirty="0" err="1"/>
              <a:t>February</a:t>
            </a:r>
            <a:r>
              <a:rPr lang="nl-NL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284907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902 1911 PPT basis nieuw_002.png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56"/>
            <a:ext cx="12192000" cy="686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640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95" r:id="rId2"/>
    <p:sldLayoutId id="2147483652" r:id="rId3"/>
    <p:sldLayoutId id="2147483649" r:id="rId4"/>
    <p:sldLayoutId id="2147483661" r:id="rId5"/>
    <p:sldLayoutId id="2147483696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4"/>
          </a:solidFill>
          <a:latin typeface="Tahoma"/>
          <a:ea typeface="+mj-ea"/>
          <a:cs typeface="Tahoma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nar-global.eu/forum/sonar-global/" TargetMode="External"/><Relationship Id="rId2" Type="http://schemas.openxmlformats.org/officeDocument/2006/relationships/hyperlink" Target="https://www.sonar-global.eu/join-sonar-global/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B27C79-C680-4A7F-8DF6-D93FA9B64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6342" y="2351621"/>
            <a:ext cx="9436458" cy="1361398"/>
          </a:xfrm>
        </p:spPr>
        <p:txBody>
          <a:bodyPr/>
          <a:lstStyle/>
          <a:p>
            <a:r>
              <a:rPr lang="en-US" sz="5400" dirty="0"/>
              <a:t>Engaging communities in the response to COVID-19</a:t>
            </a:r>
            <a:br>
              <a:rPr lang="en-US" sz="5400" dirty="0"/>
            </a:br>
            <a:endParaRPr lang="en-US" sz="5400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7619E9-251A-4687-9B93-ADFC5AD4D571}"/>
              </a:ext>
            </a:extLst>
          </p:cNvPr>
          <p:cNvSpPr txBox="1"/>
          <p:nvPr/>
        </p:nvSpPr>
        <p:spPr>
          <a:xfrm>
            <a:off x="1536342" y="4445988"/>
            <a:ext cx="60783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Webinar by Sonar-Global </a:t>
            </a:r>
          </a:p>
          <a:p>
            <a:endParaRPr lang="en-GB" dirty="0">
              <a:solidFill>
                <a:srgbClr val="6666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6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June, 15 2020</a:t>
            </a:r>
            <a:endParaRPr lang="x-none" sz="1600" dirty="0">
              <a:solidFill>
                <a:srgbClr val="6666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17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940" y="677182"/>
            <a:ext cx="10766044" cy="1325563"/>
          </a:xfrm>
        </p:spPr>
        <p:txBody>
          <a:bodyPr/>
          <a:lstStyle/>
          <a:p>
            <a:r>
              <a:rPr lang="en-US" dirty="0"/>
              <a:t>What is Sonar-Global?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710756" y="1339963"/>
            <a:ext cx="11151730" cy="4660787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 European funded project (3 years, 2019-2021)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 Building a sustainable global network to mobilize the social sciences against Infectious threats (</a:t>
            </a:r>
            <a:r>
              <a:rPr lang="en-GB" sz="1800" b="1" dirty="0">
                <a:solidFill>
                  <a:schemeClr val="accent5">
                    <a:lumMod val="50000"/>
                  </a:schemeClr>
                </a:solidFill>
              </a:rPr>
              <a:t>outbreaks, antimicrobial resistance and vaccine hesitancy</a:t>
            </a:r>
            <a:r>
              <a:rPr lang="en-GB" sz="1800" dirty="0"/>
              <a:t>)</a:t>
            </a:r>
          </a:p>
          <a:p>
            <a:endParaRPr lang="en-GB" sz="1800" dirty="0"/>
          </a:p>
          <a:p>
            <a:endParaRPr lang="en-US" dirty="0"/>
          </a:p>
        </p:txBody>
      </p:sp>
      <p:pic>
        <p:nvPicPr>
          <p:cNvPr id="20" name="Content Placeholder 4">
            <a:extLst>
              <a:ext uri="{FF2B5EF4-FFF2-40B4-BE49-F238E27FC236}">
                <a16:creationId xmlns:a16="http://schemas.microsoft.com/office/drawing/2014/main" id="{F0FDEFF8-63CB-4E20-9962-C2B34B6D71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135" y="2516573"/>
            <a:ext cx="7734748" cy="3673886"/>
          </a:xfrm>
          <a:prstGeom prst="rect">
            <a:avLst/>
          </a:prstGeom>
        </p:spPr>
      </p:pic>
      <p:sp>
        <p:nvSpPr>
          <p:cNvPr id="21" name="4-Point Star 16">
            <a:extLst>
              <a:ext uri="{FF2B5EF4-FFF2-40B4-BE49-F238E27FC236}">
                <a16:creationId xmlns:a16="http://schemas.microsoft.com/office/drawing/2014/main" id="{050103DD-6CD1-458C-8937-445C16066F61}"/>
              </a:ext>
            </a:extLst>
          </p:cNvPr>
          <p:cNvSpPr/>
          <p:nvPr/>
        </p:nvSpPr>
        <p:spPr>
          <a:xfrm>
            <a:off x="5040580" y="3096774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4-Point Star 17">
            <a:extLst>
              <a:ext uri="{FF2B5EF4-FFF2-40B4-BE49-F238E27FC236}">
                <a16:creationId xmlns:a16="http://schemas.microsoft.com/office/drawing/2014/main" id="{54A108EF-A52B-473D-977E-3F3933A06884}"/>
              </a:ext>
            </a:extLst>
          </p:cNvPr>
          <p:cNvSpPr/>
          <p:nvPr/>
        </p:nvSpPr>
        <p:spPr>
          <a:xfrm>
            <a:off x="5262813" y="3044620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4-Point Star 18">
            <a:extLst>
              <a:ext uri="{FF2B5EF4-FFF2-40B4-BE49-F238E27FC236}">
                <a16:creationId xmlns:a16="http://schemas.microsoft.com/office/drawing/2014/main" id="{512F9CD6-8153-4058-8FA5-7B51FBF6254E}"/>
              </a:ext>
            </a:extLst>
          </p:cNvPr>
          <p:cNvSpPr/>
          <p:nvPr/>
        </p:nvSpPr>
        <p:spPr>
          <a:xfrm>
            <a:off x="5521670" y="3205122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4-Point Star 19">
            <a:extLst>
              <a:ext uri="{FF2B5EF4-FFF2-40B4-BE49-F238E27FC236}">
                <a16:creationId xmlns:a16="http://schemas.microsoft.com/office/drawing/2014/main" id="{3ABCD965-BCD2-46BD-845B-A9A951579175}"/>
              </a:ext>
            </a:extLst>
          </p:cNvPr>
          <p:cNvSpPr/>
          <p:nvPr/>
        </p:nvSpPr>
        <p:spPr>
          <a:xfrm>
            <a:off x="5814634" y="3205122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4-Point Star 20">
            <a:extLst>
              <a:ext uri="{FF2B5EF4-FFF2-40B4-BE49-F238E27FC236}">
                <a16:creationId xmlns:a16="http://schemas.microsoft.com/office/drawing/2014/main" id="{E350F90B-E747-4B81-AE17-8A4DB1C1B137}"/>
              </a:ext>
            </a:extLst>
          </p:cNvPr>
          <p:cNvSpPr/>
          <p:nvPr/>
        </p:nvSpPr>
        <p:spPr>
          <a:xfrm>
            <a:off x="7488467" y="4167824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4-Point Star 21">
            <a:extLst>
              <a:ext uri="{FF2B5EF4-FFF2-40B4-BE49-F238E27FC236}">
                <a16:creationId xmlns:a16="http://schemas.microsoft.com/office/drawing/2014/main" id="{06B078E1-2091-4403-8834-654A8D0161B4}"/>
              </a:ext>
            </a:extLst>
          </p:cNvPr>
          <p:cNvSpPr/>
          <p:nvPr/>
        </p:nvSpPr>
        <p:spPr>
          <a:xfrm>
            <a:off x="5288533" y="3090007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4-Point Star 22">
            <a:extLst>
              <a:ext uri="{FF2B5EF4-FFF2-40B4-BE49-F238E27FC236}">
                <a16:creationId xmlns:a16="http://schemas.microsoft.com/office/drawing/2014/main" id="{EC3394D0-1B9C-4705-A584-E1DCB62F36B8}"/>
              </a:ext>
            </a:extLst>
          </p:cNvPr>
          <p:cNvSpPr/>
          <p:nvPr/>
        </p:nvSpPr>
        <p:spPr>
          <a:xfrm>
            <a:off x="5092301" y="3097730"/>
            <a:ext cx="170512" cy="22507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4-Point Star 23">
            <a:extLst>
              <a:ext uri="{FF2B5EF4-FFF2-40B4-BE49-F238E27FC236}">
                <a16:creationId xmlns:a16="http://schemas.microsoft.com/office/drawing/2014/main" id="{F452C4C7-BD5E-4CEF-95ED-3A03DE8A8593}"/>
              </a:ext>
            </a:extLst>
          </p:cNvPr>
          <p:cNvSpPr/>
          <p:nvPr/>
        </p:nvSpPr>
        <p:spPr>
          <a:xfrm>
            <a:off x="5198271" y="3269831"/>
            <a:ext cx="285750" cy="198834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4-Point Star 24">
            <a:extLst>
              <a:ext uri="{FF2B5EF4-FFF2-40B4-BE49-F238E27FC236}">
                <a16:creationId xmlns:a16="http://schemas.microsoft.com/office/drawing/2014/main" id="{8B674389-D467-41B9-A23C-A4FDA782D005}"/>
              </a:ext>
            </a:extLst>
          </p:cNvPr>
          <p:cNvSpPr/>
          <p:nvPr/>
        </p:nvSpPr>
        <p:spPr>
          <a:xfrm>
            <a:off x="4806551" y="4137248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4-Point Star 25">
            <a:extLst>
              <a:ext uri="{FF2B5EF4-FFF2-40B4-BE49-F238E27FC236}">
                <a16:creationId xmlns:a16="http://schemas.microsoft.com/office/drawing/2014/main" id="{80FE6556-CCDA-44F3-B2AC-1E31C1AD63C1}"/>
              </a:ext>
            </a:extLst>
          </p:cNvPr>
          <p:cNvSpPr/>
          <p:nvPr/>
        </p:nvSpPr>
        <p:spPr>
          <a:xfrm>
            <a:off x="5908853" y="4438178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4-Point Star 26">
            <a:extLst>
              <a:ext uri="{FF2B5EF4-FFF2-40B4-BE49-F238E27FC236}">
                <a16:creationId xmlns:a16="http://schemas.microsoft.com/office/drawing/2014/main" id="{D454D58E-6659-4EB3-BB0D-EF5AF4617901}"/>
              </a:ext>
            </a:extLst>
          </p:cNvPr>
          <p:cNvSpPr/>
          <p:nvPr/>
        </p:nvSpPr>
        <p:spPr>
          <a:xfrm>
            <a:off x="7202717" y="3851498"/>
            <a:ext cx="285750" cy="28575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CA84EA0-4133-4E4E-975F-A54B9A252EC3}"/>
              </a:ext>
            </a:extLst>
          </p:cNvPr>
          <p:cNvSpPr/>
          <p:nvPr/>
        </p:nvSpPr>
        <p:spPr>
          <a:xfrm>
            <a:off x="4599709" y="5821347"/>
            <a:ext cx="2542309" cy="207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31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2BCD0-A090-4EE6-9609-103F229E9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228" y="365574"/>
            <a:ext cx="10766044" cy="1325563"/>
          </a:xfrm>
        </p:spPr>
        <p:txBody>
          <a:bodyPr/>
          <a:lstStyle/>
          <a:p>
            <a:r>
              <a:rPr lang="en-US" dirty="0"/>
              <a:t>What is Sonar-global doing?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B2ADD82-D2A3-45CF-A90A-485F465362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33" t="25125" r="22909" b="24359"/>
          <a:stretch/>
        </p:blipFill>
        <p:spPr>
          <a:xfrm>
            <a:off x="1906052" y="1691137"/>
            <a:ext cx="7910395" cy="3972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6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2BCD0-A090-4EE6-9609-103F229E9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228" y="365574"/>
            <a:ext cx="10766044" cy="1325563"/>
          </a:xfrm>
        </p:spPr>
        <p:txBody>
          <a:bodyPr/>
          <a:lstStyle/>
          <a:p>
            <a:r>
              <a:rPr lang="en-US" dirty="0"/>
              <a:t>Sonar-global activities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8A5B0-AEC6-47EE-954D-A7C62EBC3D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46" t="13931" r="25000" b="12597"/>
          <a:stretch/>
        </p:blipFill>
        <p:spPr>
          <a:xfrm>
            <a:off x="2775950" y="1014287"/>
            <a:ext cx="6175717" cy="5036234"/>
          </a:xfrm>
          <a:prstGeom prst="rect">
            <a:avLst/>
          </a:prstGeom>
        </p:spPr>
      </p:pic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60F70EA8-6173-46AF-84C3-525C552DB43F}"/>
              </a:ext>
            </a:extLst>
          </p:cNvPr>
          <p:cNvSpPr/>
          <p:nvPr/>
        </p:nvSpPr>
        <p:spPr>
          <a:xfrm>
            <a:off x="2616588" y="3344592"/>
            <a:ext cx="2883877" cy="2799471"/>
          </a:xfrm>
          <a:prstGeom prst="flowChartConnector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42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D0D7BFB-B82F-417B-B3F4-58D4AC9CC3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4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5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B27C79-C680-4A7F-8DF6-D93FA9B64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8500" y="2396551"/>
            <a:ext cx="7639734" cy="1810525"/>
          </a:xfrm>
        </p:spPr>
        <p:txBody>
          <a:bodyPr/>
          <a:lstStyle/>
          <a:p>
            <a:pPr algn="ctr"/>
            <a:r>
              <a:rPr lang="en-US" noProof="0" dirty="0"/>
              <a:t>Challenges in Community Engagement during Covid-19</a:t>
            </a:r>
          </a:p>
        </p:txBody>
      </p:sp>
      <p:sp>
        <p:nvSpPr>
          <p:cNvPr id="12" name="Rechthoek 11"/>
          <p:cNvSpPr/>
          <p:nvPr/>
        </p:nvSpPr>
        <p:spPr>
          <a:xfrm>
            <a:off x="688829" y="6381046"/>
            <a:ext cx="28896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SONAR </a:t>
            </a:r>
            <a:r>
              <a:rPr lang="nl-NL" sz="1200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</a:t>
            </a:r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Webinar| </a:t>
            </a:r>
            <a:r>
              <a:rPr lang="nl-NL" sz="1200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</a:t>
            </a:r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15th 2020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7619E9-251A-4687-9B93-ADFC5AD4D571}"/>
              </a:ext>
            </a:extLst>
          </p:cNvPr>
          <p:cNvSpPr txBox="1"/>
          <p:nvPr/>
        </p:nvSpPr>
        <p:spPr>
          <a:xfrm>
            <a:off x="4363533" y="4469615"/>
            <a:ext cx="3190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Ruth Kutalek, </a:t>
            </a:r>
          </a:p>
          <a:p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Medical University of Vienna</a:t>
            </a:r>
          </a:p>
        </p:txBody>
      </p:sp>
      <p:pic>
        <p:nvPicPr>
          <p:cNvPr id="2052" name="Picture 4" descr="Researcher of the MedUni Vienna">
            <a:extLst>
              <a:ext uri="{FF2B5EF4-FFF2-40B4-BE49-F238E27FC236}">
                <a16:creationId xmlns:a16="http://schemas.microsoft.com/office/drawing/2014/main" id="{075070BD-02F4-45DF-A712-7037E406D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3920094"/>
            <a:ext cx="1745371" cy="1745371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52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9871" y="809036"/>
            <a:ext cx="10766044" cy="1325563"/>
          </a:xfrm>
        </p:spPr>
        <p:txBody>
          <a:bodyPr/>
          <a:lstStyle/>
          <a:p>
            <a:r>
              <a:rPr lang="en-US" sz="3600" dirty="0"/>
              <a:t>Principles of Community Engagement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2"/>
          </p:nvPr>
        </p:nvSpPr>
        <p:spPr>
          <a:xfrm>
            <a:off x="668487" y="1534657"/>
            <a:ext cx="10744200" cy="4498134"/>
          </a:xfrm>
        </p:spPr>
        <p:txBody>
          <a:bodyPr/>
          <a:lstStyle/>
          <a:p>
            <a:r>
              <a:rPr lang="en-US" b="1" dirty="0"/>
              <a:t>Central idea </a:t>
            </a:r>
            <a:r>
              <a:rPr lang="en-US" dirty="0"/>
              <a:t>– How can communities be better involved in Covid-19 response (or any health crisis)?</a:t>
            </a:r>
          </a:p>
          <a:p>
            <a:r>
              <a:rPr lang="en-US" dirty="0"/>
              <a:t>How are communities defined? </a:t>
            </a:r>
            <a:r>
              <a:rPr lang="en-US" b="1" dirty="0"/>
              <a:t>Context specific</a:t>
            </a:r>
            <a:r>
              <a:rPr lang="en-US" dirty="0"/>
              <a:t>: Urban-rural contexts, social groups, civil society (the “public”), settlements, villages</a:t>
            </a:r>
          </a:p>
          <a:p>
            <a:r>
              <a:rPr lang="en-US" dirty="0"/>
              <a:t>Achieving </a:t>
            </a:r>
            <a:r>
              <a:rPr lang="en-US" b="1" dirty="0"/>
              <a:t>better results </a:t>
            </a:r>
            <a:r>
              <a:rPr lang="en-US" dirty="0"/>
              <a:t>in emergency response, e.g.:</a:t>
            </a:r>
          </a:p>
          <a:p>
            <a:pPr lvl="1"/>
            <a:r>
              <a:rPr lang="en-US" dirty="0"/>
              <a:t>“social” distancing, isolation &amp; quarantine</a:t>
            </a:r>
          </a:p>
          <a:p>
            <a:pPr lvl="1"/>
            <a:r>
              <a:rPr lang="en-US" dirty="0"/>
              <a:t>contact tracing</a:t>
            </a:r>
          </a:p>
          <a:p>
            <a:pPr lvl="1"/>
            <a:r>
              <a:rPr lang="en-US" dirty="0"/>
              <a:t>unpopular measures, low compliance: innovative solutions</a:t>
            </a:r>
          </a:p>
          <a:p>
            <a:r>
              <a:rPr lang="en-US" dirty="0"/>
              <a:t>Community participation: e.g. volunteering, checking on </a:t>
            </a:r>
            <a:r>
              <a:rPr lang="en-US" dirty="0" err="1"/>
              <a:t>neigbours</a:t>
            </a:r>
            <a:r>
              <a:rPr lang="en-US" dirty="0"/>
              <a:t> et.</a:t>
            </a:r>
          </a:p>
          <a:p>
            <a:r>
              <a:rPr lang="en-US" dirty="0"/>
              <a:t>Co-production of health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SONAR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Webinar|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15th 2020</a:t>
            </a:r>
          </a:p>
        </p:txBody>
      </p:sp>
    </p:spTree>
    <p:extLst>
      <p:ext uri="{BB962C8B-B14F-4D97-AF65-F5344CB8AC3E}">
        <p14:creationId xmlns:p14="http://schemas.microsoft.com/office/powerpoint/2010/main" val="65301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9871" y="809036"/>
            <a:ext cx="10766044" cy="1325563"/>
          </a:xfrm>
        </p:spPr>
        <p:txBody>
          <a:bodyPr/>
          <a:lstStyle/>
          <a:p>
            <a:r>
              <a:rPr lang="en-US" sz="3600" dirty="0"/>
              <a:t>Principles of Community Engagement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2"/>
          </p:nvPr>
        </p:nvSpPr>
        <p:spPr>
          <a:xfrm>
            <a:off x="668487" y="1534657"/>
            <a:ext cx="10744200" cy="4498134"/>
          </a:xfrm>
        </p:spPr>
        <p:txBody>
          <a:bodyPr/>
          <a:lstStyle/>
          <a:p>
            <a:r>
              <a:rPr lang="en-US" b="1" dirty="0"/>
              <a:t>Participatory</a:t>
            </a:r>
            <a:r>
              <a:rPr lang="en-US" dirty="0"/>
              <a:t> </a:t>
            </a:r>
          </a:p>
          <a:p>
            <a:r>
              <a:rPr lang="en-US" b="1" dirty="0"/>
              <a:t>Dialogue</a:t>
            </a:r>
            <a:r>
              <a:rPr lang="en-US" dirty="0"/>
              <a:t> with affected groups instead of top-down communication</a:t>
            </a:r>
          </a:p>
          <a:p>
            <a:r>
              <a:rPr lang="en-US" dirty="0"/>
              <a:t>Multi-level (micro-macro) and multi-</a:t>
            </a:r>
            <a:r>
              <a:rPr lang="en-US" dirty="0" err="1"/>
              <a:t>sectoral</a:t>
            </a:r>
            <a:r>
              <a:rPr lang="en-US" dirty="0"/>
              <a:t> (all fields of life) engagement</a:t>
            </a:r>
          </a:p>
          <a:p>
            <a:r>
              <a:rPr lang="en-US" dirty="0"/>
              <a:t>How can </a:t>
            </a:r>
            <a:r>
              <a:rPr lang="en-US" b="1" dirty="0"/>
              <a:t>existing resources </a:t>
            </a:r>
            <a:r>
              <a:rPr lang="en-US" dirty="0"/>
              <a:t>be used? (producing protective equipment, home care)</a:t>
            </a:r>
          </a:p>
          <a:p>
            <a:r>
              <a:rPr lang="en-US" dirty="0"/>
              <a:t>What do </a:t>
            </a:r>
            <a:r>
              <a:rPr lang="en-US" b="1" dirty="0"/>
              <a:t>communities want</a:t>
            </a:r>
            <a:r>
              <a:rPr lang="en-US" dirty="0"/>
              <a:t>, what do they need? (short-term, long-term, in preparing for another crisis)</a:t>
            </a:r>
          </a:p>
          <a:p>
            <a:r>
              <a:rPr lang="en-US" dirty="0"/>
              <a:t>CE is essential to work against </a:t>
            </a:r>
            <a:r>
              <a:rPr lang="en-US" b="1" dirty="0"/>
              <a:t>discrimination</a:t>
            </a:r>
            <a:r>
              <a:rPr lang="en-US" dirty="0"/>
              <a:t> and </a:t>
            </a:r>
            <a:r>
              <a:rPr lang="en-US" b="1" dirty="0"/>
              <a:t>stigmatization</a:t>
            </a:r>
            <a:r>
              <a:rPr lang="en-US" dirty="0"/>
              <a:t> </a:t>
            </a:r>
          </a:p>
          <a:p>
            <a:r>
              <a:rPr lang="en-US" dirty="0"/>
              <a:t>Many examples from </a:t>
            </a:r>
            <a:r>
              <a:rPr lang="en-US" b="1" dirty="0"/>
              <a:t>past outbreaks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SONAR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Webinar|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15th 2020</a:t>
            </a:r>
          </a:p>
        </p:txBody>
      </p:sp>
    </p:spTree>
    <p:extLst>
      <p:ext uri="{BB962C8B-B14F-4D97-AF65-F5344CB8AC3E}">
        <p14:creationId xmlns:p14="http://schemas.microsoft.com/office/powerpoint/2010/main" val="55185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1130ECA-AAA5-DD41-B470-0304663F1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SONAR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Webinar|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15th 2020</a:t>
            </a:r>
          </a:p>
        </p:txBody>
      </p:sp>
      <p:pic>
        <p:nvPicPr>
          <p:cNvPr id="11" name="Inhaltsplatzhalter 10">
            <a:extLst>
              <a:ext uri="{FF2B5EF4-FFF2-40B4-BE49-F238E27FC236}">
                <a16:creationId xmlns:a16="http://schemas.microsoft.com/office/drawing/2014/main" id="{117179C8-B4F1-D947-866F-D01286ECEAF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10269" y="197574"/>
            <a:ext cx="8635687" cy="5751814"/>
          </a:xfrm>
        </p:spPr>
      </p:pic>
    </p:spTree>
    <p:extLst>
      <p:ext uri="{BB962C8B-B14F-4D97-AF65-F5344CB8AC3E}">
        <p14:creationId xmlns:p14="http://schemas.microsoft.com/office/powerpoint/2010/main" val="111610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0498" y="729657"/>
            <a:ext cx="10766044" cy="1029907"/>
          </a:xfrm>
        </p:spPr>
        <p:txBody>
          <a:bodyPr/>
          <a:lstStyle/>
          <a:p>
            <a:r>
              <a:rPr lang="en-US" sz="3600" dirty="0"/>
              <a:t>Challenges of Community Engagement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2"/>
          </p:nvPr>
        </p:nvSpPr>
        <p:spPr>
          <a:xfrm>
            <a:off x="602342" y="1892993"/>
            <a:ext cx="10744200" cy="4355328"/>
          </a:xfrm>
        </p:spPr>
        <p:txBody>
          <a:bodyPr/>
          <a:lstStyle/>
          <a:p>
            <a:r>
              <a:rPr lang="en-US" b="1" dirty="0"/>
              <a:t>Participation </a:t>
            </a:r>
            <a:r>
              <a:rPr lang="en-US" dirty="0"/>
              <a:t>of communities during Covid-19 when there is lock-down, when movement is restricted, when certain groups are physically isolated, have no access to reliable internet</a:t>
            </a:r>
          </a:p>
          <a:p>
            <a:r>
              <a:rPr lang="en-US" b="1" dirty="0"/>
              <a:t>Engagement</a:t>
            </a:r>
            <a:r>
              <a:rPr lang="en-US" dirty="0"/>
              <a:t> of communities in light of massive inequalities in health care (e.g. lack of social insurance)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SONAR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Webinar|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15th 2020</a:t>
            </a:r>
          </a:p>
        </p:txBody>
      </p:sp>
    </p:spTree>
    <p:extLst>
      <p:ext uri="{BB962C8B-B14F-4D97-AF65-F5344CB8AC3E}">
        <p14:creationId xmlns:p14="http://schemas.microsoft.com/office/powerpoint/2010/main" val="190670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0498" y="729657"/>
            <a:ext cx="10766044" cy="1029907"/>
          </a:xfrm>
        </p:spPr>
        <p:txBody>
          <a:bodyPr/>
          <a:lstStyle/>
          <a:p>
            <a:r>
              <a:rPr lang="en-US" sz="3600" dirty="0"/>
              <a:t>Challenges of Community Engagement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2"/>
          </p:nvPr>
        </p:nvSpPr>
        <p:spPr>
          <a:xfrm>
            <a:off x="698500" y="1918151"/>
            <a:ext cx="10744200" cy="4112260"/>
          </a:xfrm>
        </p:spPr>
        <p:txBody>
          <a:bodyPr/>
          <a:lstStyle/>
          <a:p>
            <a:r>
              <a:rPr lang="en-US" dirty="0"/>
              <a:t>Identification of and outreach to </a:t>
            </a:r>
            <a:r>
              <a:rPr lang="en-US" b="1" dirty="0"/>
              <a:t>vulnerable groups </a:t>
            </a:r>
          </a:p>
          <a:p>
            <a:pPr lvl="1"/>
            <a:r>
              <a:rPr lang="en-US" dirty="0"/>
              <a:t>Elderly (physically vulnerable, isolation in care homes, little access to online resources, possible re-traumatization because of war-time experiences)</a:t>
            </a:r>
          </a:p>
          <a:p>
            <a:pPr lvl="1"/>
            <a:r>
              <a:rPr lang="en-US" dirty="0"/>
              <a:t>Women (gender based violence, single mothers, exposure through care work)</a:t>
            </a:r>
          </a:p>
          <a:p>
            <a:pPr lvl="1"/>
            <a:r>
              <a:rPr lang="en-US" dirty="0"/>
              <a:t>Young male refugees and asylum seekers (exposure seasonal work)</a:t>
            </a:r>
          </a:p>
          <a:p>
            <a:pPr lvl="1"/>
            <a:r>
              <a:rPr lang="en-US" dirty="0"/>
              <a:t>Homeless people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SONAR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Webinar|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15th 2020</a:t>
            </a:r>
          </a:p>
        </p:txBody>
      </p:sp>
    </p:spTree>
    <p:extLst>
      <p:ext uri="{BB962C8B-B14F-4D97-AF65-F5344CB8AC3E}">
        <p14:creationId xmlns:p14="http://schemas.microsoft.com/office/powerpoint/2010/main" val="406472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0498" y="729657"/>
            <a:ext cx="10766044" cy="1029907"/>
          </a:xfrm>
        </p:spPr>
        <p:txBody>
          <a:bodyPr/>
          <a:lstStyle/>
          <a:p>
            <a:r>
              <a:rPr lang="en-US" sz="3600" dirty="0"/>
              <a:t>Co-production in emergency response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2"/>
          </p:nvPr>
        </p:nvSpPr>
        <p:spPr>
          <a:xfrm>
            <a:off x="602342" y="1892993"/>
            <a:ext cx="10744200" cy="4355328"/>
          </a:xfrm>
        </p:spPr>
        <p:txBody>
          <a:bodyPr/>
          <a:lstStyle/>
          <a:p>
            <a:r>
              <a:rPr lang="en-US" dirty="0"/>
              <a:t>Sustainable and inclusive participation, e.g. fund community engagement </a:t>
            </a:r>
            <a:r>
              <a:rPr lang="en-US" b="1" dirty="0"/>
              <a:t>taskforces</a:t>
            </a:r>
          </a:p>
          <a:p>
            <a:r>
              <a:rPr lang="en-US" dirty="0"/>
              <a:t>Create (virtual) </a:t>
            </a:r>
            <a:r>
              <a:rPr lang="en-US" b="1" dirty="0"/>
              <a:t>spaces</a:t>
            </a:r>
            <a:r>
              <a:rPr lang="en-US" dirty="0"/>
              <a:t> for interaction, reach out to communities, include their views (front-line responders, marginalized)</a:t>
            </a:r>
          </a:p>
          <a:p>
            <a:r>
              <a:rPr lang="en-US" dirty="0"/>
              <a:t>Make sure </a:t>
            </a:r>
            <a:r>
              <a:rPr lang="en-US" b="1" dirty="0"/>
              <a:t>voices are heard</a:t>
            </a:r>
            <a:r>
              <a:rPr lang="en-US" dirty="0"/>
              <a:t>, policy responses address concerns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                                    (Marston et al. 2020)</a:t>
            </a:r>
          </a:p>
          <a:p>
            <a:endParaRPr lang="en-US" dirty="0"/>
          </a:p>
          <a:p>
            <a:endParaRPr lang="en-US" dirty="0"/>
          </a:p>
          <a:p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SONAR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Webinar| </a:t>
            </a:r>
            <a:r>
              <a:rPr lang="nl-NL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</a:t>
            </a:r>
            <a:r>
              <a:rPr lang="nl-NL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15th 2020</a:t>
            </a:r>
          </a:p>
        </p:txBody>
      </p:sp>
    </p:spTree>
    <p:extLst>
      <p:ext uri="{BB962C8B-B14F-4D97-AF65-F5344CB8AC3E}">
        <p14:creationId xmlns:p14="http://schemas.microsoft.com/office/powerpoint/2010/main" val="350024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B27C79-C680-4A7F-8DF6-D93FA9B64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8499" y="2370092"/>
            <a:ext cx="9591529" cy="1204899"/>
          </a:xfrm>
        </p:spPr>
        <p:txBody>
          <a:bodyPr/>
          <a:lstStyle/>
          <a:p>
            <a:pPr algn="ctr"/>
            <a:r>
              <a:rPr lang="en-US" dirty="0"/>
              <a:t>Public consultations in Ukraine and their role in COVID-19 response</a:t>
            </a:r>
            <a:endParaRPr lang="en-US" noProof="0" dirty="0"/>
          </a:p>
        </p:txBody>
      </p:sp>
      <p:sp>
        <p:nvSpPr>
          <p:cNvPr id="12" name="Rechthoek 11"/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7619E9-251A-4687-9B93-ADFC5AD4D571}"/>
              </a:ext>
            </a:extLst>
          </p:cNvPr>
          <p:cNvSpPr txBox="1"/>
          <p:nvPr/>
        </p:nvSpPr>
        <p:spPr>
          <a:xfrm>
            <a:off x="4825218" y="4578883"/>
            <a:ext cx="2541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Oksana </a:t>
            </a:r>
            <a:r>
              <a:rPr lang="en-US" dirty="0" err="1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Koshalko</a:t>
            </a:r>
            <a:endParaRPr lang="en-GB" dirty="0">
              <a:solidFill>
                <a:srgbClr val="6666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 June 2020</a:t>
            </a:r>
            <a:endParaRPr lang="x-none" dirty="0">
              <a:solidFill>
                <a:srgbClr val="6666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45806"/>
            <a:ext cx="1792570" cy="797228"/>
          </a:xfrm>
          <a:prstGeom prst="rect">
            <a:avLst/>
          </a:prstGeom>
        </p:spPr>
      </p:pic>
      <p:pic>
        <p:nvPicPr>
          <p:cNvPr id="6" name="Picture 5" descr="A person in a white shirt&#10;&#10;Description automatically generated">
            <a:extLst>
              <a:ext uri="{FF2B5EF4-FFF2-40B4-BE49-F238E27FC236}">
                <a16:creationId xmlns:a16="http://schemas.microsoft.com/office/drawing/2014/main" id="{83B82A79-42ED-410C-8C3F-09F3BB5AF8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516" b="22480"/>
          <a:stretch/>
        </p:blipFill>
        <p:spPr>
          <a:xfrm>
            <a:off x="2182319" y="3997604"/>
            <a:ext cx="1798838" cy="180888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357753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25445" y="252804"/>
            <a:ext cx="8083289" cy="671427"/>
          </a:xfrm>
        </p:spPr>
        <p:txBody>
          <a:bodyPr/>
          <a:lstStyle/>
          <a:p>
            <a:r>
              <a:rPr lang="en-US" sz="3200" dirty="0"/>
              <a:t>Methods and objectives of satisfaction survey on public consultation system for draft orders, Ukraine, 2020</a:t>
            </a:r>
            <a:br>
              <a:rPr lang="uk-UA" dirty="0"/>
            </a:br>
            <a:endParaRPr lang="nl-NL" dirty="0"/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0C0A6451-F24C-4371-9945-358A3F184032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698500" y="1724364"/>
          <a:ext cx="11110034" cy="3751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75" y="252804"/>
            <a:ext cx="1792570" cy="797228"/>
          </a:xfrm>
          <a:prstGeom prst="rect">
            <a:avLst/>
          </a:prstGeom>
        </p:spPr>
      </p:pic>
      <p:sp>
        <p:nvSpPr>
          <p:cNvPr id="6" name="Rechthoek 11">
            <a:extLst>
              <a:ext uri="{FF2B5EF4-FFF2-40B4-BE49-F238E27FC236}">
                <a16:creationId xmlns:a16="http://schemas.microsoft.com/office/drawing/2014/main" id="{7CD71CFD-40D4-4FD1-98D9-0DCE8E7CCE96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142064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23DB9E-01A8-4257-8376-528E4D025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2361" y="49168"/>
            <a:ext cx="7301550" cy="727588"/>
          </a:xfrm>
        </p:spPr>
        <p:txBody>
          <a:bodyPr/>
          <a:lstStyle/>
          <a:p>
            <a:r>
              <a:rPr lang="en-US" sz="3200" dirty="0"/>
              <a:t>Results of satisfaction survey on PC-system</a:t>
            </a:r>
            <a:endParaRPr lang="uk-UA" sz="3200" dirty="0"/>
          </a:p>
        </p:txBody>
      </p:sp>
      <p:graphicFrame>
        <p:nvGraphicFramePr>
          <p:cNvPr id="10" name="Объект 9">
            <a:extLst>
              <a:ext uri="{FF2B5EF4-FFF2-40B4-BE49-F238E27FC236}">
                <a16:creationId xmlns:a16="http://schemas.microsoft.com/office/drawing/2014/main" id="{F64F274E-FEE4-4A16-A99F-084B922B1623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448238" y="905875"/>
          <a:ext cx="4042010" cy="2818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Объект 9">
            <a:extLst>
              <a:ext uri="{FF2B5EF4-FFF2-40B4-BE49-F238E27FC236}">
                <a16:creationId xmlns:a16="http://schemas.microsoft.com/office/drawing/2014/main" id="{34832BD9-74BE-4A66-9A52-7B37F9575A4E}"/>
              </a:ext>
            </a:extLst>
          </p:cNvPr>
          <p:cNvGraphicFramePr>
            <a:graphicFrameLocks/>
          </p:cNvGraphicFramePr>
          <p:nvPr/>
        </p:nvGraphicFramePr>
        <p:xfrm>
          <a:off x="379412" y="3428999"/>
          <a:ext cx="4605542" cy="2949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Объект 9">
            <a:extLst>
              <a:ext uri="{FF2B5EF4-FFF2-40B4-BE49-F238E27FC236}">
                <a16:creationId xmlns:a16="http://schemas.microsoft.com/office/drawing/2014/main" id="{7D7468EB-25EA-4D02-AB3B-2B473D55C2BC}"/>
              </a:ext>
            </a:extLst>
          </p:cNvPr>
          <p:cNvGraphicFramePr>
            <a:graphicFrameLocks/>
          </p:cNvGraphicFramePr>
          <p:nvPr/>
        </p:nvGraphicFramePr>
        <p:xfrm>
          <a:off x="6082856" y="905874"/>
          <a:ext cx="5493309" cy="2818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Объект 9">
            <a:extLst>
              <a:ext uri="{FF2B5EF4-FFF2-40B4-BE49-F238E27FC236}">
                <a16:creationId xmlns:a16="http://schemas.microsoft.com/office/drawing/2014/main" id="{4FA3A0DF-8898-4EE9-B76B-70F6A4992F92}"/>
              </a:ext>
            </a:extLst>
          </p:cNvPr>
          <p:cNvGraphicFramePr>
            <a:graphicFrameLocks/>
          </p:cNvGraphicFramePr>
          <p:nvPr/>
        </p:nvGraphicFramePr>
        <p:xfrm>
          <a:off x="6319279" y="3428999"/>
          <a:ext cx="4314747" cy="2949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6" y="227888"/>
            <a:ext cx="1792570" cy="797228"/>
          </a:xfrm>
          <a:prstGeom prst="rect">
            <a:avLst/>
          </a:prstGeom>
        </p:spPr>
      </p:pic>
      <p:sp>
        <p:nvSpPr>
          <p:cNvPr id="9" name="Rechthoek 11">
            <a:extLst>
              <a:ext uri="{FF2B5EF4-FFF2-40B4-BE49-F238E27FC236}">
                <a16:creationId xmlns:a16="http://schemas.microsoft.com/office/drawing/2014/main" id="{8633B0EE-E232-4B22-9036-A33E40119937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134859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5500B9-EFD1-4759-B26F-82244ABD2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683" y="264351"/>
            <a:ext cx="8065787" cy="650050"/>
          </a:xfrm>
        </p:spPr>
        <p:txBody>
          <a:bodyPr/>
          <a:lstStyle/>
          <a:p>
            <a:r>
              <a:rPr lang="en-US" sz="3200" dirty="0"/>
              <a:t>Respondents who commented legislative documents, n=27</a:t>
            </a:r>
            <a:endParaRPr lang="uk-UA" sz="3200" dirty="0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F3DC1062-445B-476A-A365-51BAF07123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3331" y="1390060"/>
            <a:ext cx="11579050" cy="3751308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q"/>
            </a:pPr>
            <a:r>
              <a:rPr lang="en-US" sz="2000" dirty="0"/>
              <a:t> 26 (96%) indicated areas of legislative documents they commented:</a:t>
            </a:r>
            <a:endParaRPr lang="uk-UA" sz="2000" dirty="0"/>
          </a:p>
          <a:p>
            <a:pPr lvl="1"/>
            <a:r>
              <a:rPr lang="en-US" sz="2000" dirty="0"/>
              <a:t>6</a:t>
            </a:r>
            <a:r>
              <a:rPr lang="uk-UA" sz="2000" dirty="0"/>
              <a:t> (23%) </a:t>
            </a:r>
            <a:r>
              <a:rPr lang="en-US" sz="2000" dirty="0"/>
              <a:t>commented public health</a:t>
            </a:r>
            <a:r>
              <a:rPr lang="uk-UA" sz="2000" dirty="0"/>
              <a:t> </a:t>
            </a:r>
            <a:r>
              <a:rPr lang="en-US" sz="2000" dirty="0"/>
              <a:t>documents </a:t>
            </a:r>
            <a:endParaRPr lang="uk-UA" sz="2000" dirty="0"/>
          </a:p>
          <a:p>
            <a:pPr lvl="1"/>
            <a:r>
              <a:rPr lang="uk-UA" sz="2000" dirty="0"/>
              <a:t>3 (11%)</a:t>
            </a:r>
            <a:r>
              <a:rPr lang="en-US" sz="2000" dirty="0"/>
              <a:t> - health care documents </a:t>
            </a:r>
            <a:r>
              <a:rPr lang="uk-UA" sz="2000" dirty="0"/>
              <a:t> </a:t>
            </a:r>
          </a:p>
          <a:p>
            <a:pPr lvl="1"/>
            <a:r>
              <a:rPr lang="uk-UA" sz="2000" dirty="0"/>
              <a:t>3 (11%)</a:t>
            </a:r>
            <a:r>
              <a:rPr lang="en-US" sz="2000" dirty="0"/>
              <a:t> - both</a:t>
            </a:r>
            <a:r>
              <a:rPr lang="uk-UA" sz="2000" dirty="0"/>
              <a:t> </a:t>
            </a:r>
            <a:r>
              <a:rPr lang="en-US" sz="2000" dirty="0"/>
              <a:t>types documents</a:t>
            </a:r>
            <a:r>
              <a:rPr lang="uk-UA" sz="2000" dirty="0"/>
              <a:t> (</a:t>
            </a:r>
            <a:r>
              <a:rPr lang="en-US" sz="2000" dirty="0"/>
              <a:t>health care and public health</a:t>
            </a:r>
            <a:r>
              <a:rPr lang="uk-UA" sz="2000" dirty="0"/>
              <a:t>) </a:t>
            </a:r>
          </a:p>
          <a:p>
            <a:pPr lvl="1"/>
            <a:r>
              <a:rPr lang="en-US" sz="2000" dirty="0"/>
              <a:t>2 (7%) - social science and  public sector documents  </a:t>
            </a:r>
            <a:endParaRPr lang="uk-UA" sz="2000" dirty="0"/>
          </a:p>
          <a:p>
            <a:pPr lvl="1"/>
            <a:r>
              <a:rPr lang="en-US" sz="2000" dirty="0"/>
              <a:t>2 (7%) - health care, public health, public sector</a:t>
            </a:r>
            <a:endParaRPr lang="uk-UA" sz="2000" dirty="0"/>
          </a:p>
          <a:p>
            <a:pPr lvl="1"/>
            <a:r>
              <a:rPr lang="en-US" sz="2000" dirty="0"/>
              <a:t>10 (37%) - epidemiology and public health documents</a:t>
            </a:r>
          </a:p>
          <a:p>
            <a:pPr lvl="1"/>
            <a:endParaRPr lang="uk-UA" sz="2000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en-US" sz="2000" dirty="0"/>
              <a:t> 20 (74%) indicated whether their suggestions were considered</a:t>
            </a:r>
            <a:endParaRPr lang="uk-UA" sz="2000" dirty="0"/>
          </a:p>
          <a:p>
            <a:pPr lvl="1"/>
            <a:r>
              <a:rPr lang="en-US" sz="2000" dirty="0"/>
              <a:t>12 (60%) their comments and suggestions </a:t>
            </a:r>
            <a:r>
              <a:rPr lang="en-US" sz="2000" b="1" dirty="0"/>
              <a:t>were not taken </a:t>
            </a:r>
            <a:r>
              <a:rPr lang="en-US" sz="2000" dirty="0"/>
              <a:t>into account when the regulations came into force</a:t>
            </a:r>
            <a:endParaRPr lang="uk-UA" sz="2000" dirty="0"/>
          </a:p>
          <a:p>
            <a:pPr lvl="1"/>
            <a:r>
              <a:rPr lang="en-US" sz="2000" dirty="0"/>
              <a:t>7 (35%) indicated that their comments and suggestions </a:t>
            </a:r>
            <a:r>
              <a:rPr lang="en-US" sz="2000" b="1" dirty="0"/>
              <a:t>were taken into account partially</a:t>
            </a:r>
          </a:p>
          <a:p>
            <a:pPr lvl="1"/>
            <a:r>
              <a:rPr lang="en-US" sz="2000" dirty="0"/>
              <a:t>1 (5%) indicated that comments and suggestions </a:t>
            </a:r>
            <a:r>
              <a:rPr lang="en-US" sz="2000" b="1" dirty="0"/>
              <a:t>were taken into account</a:t>
            </a:r>
            <a:r>
              <a:rPr lang="en-US" sz="2000" dirty="0"/>
              <a:t> when the regulations came into force</a:t>
            </a:r>
            <a:endParaRPr lang="uk-UA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31" y="264351"/>
            <a:ext cx="1792570" cy="797228"/>
          </a:xfrm>
          <a:prstGeom prst="rect">
            <a:avLst/>
          </a:prstGeom>
        </p:spPr>
      </p:pic>
      <p:sp>
        <p:nvSpPr>
          <p:cNvPr id="6" name="Rechthoek 11">
            <a:extLst>
              <a:ext uri="{FF2B5EF4-FFF2-40B4-BE49-F238E27FC236}">
                <a16:creationId xmlns:a16="http://schemas.microsoft.com/office/drawing/2014/main" id="{CCFF515A-16D1-4436-95FF-3B3C09342E14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140238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EE4B2-0E4C-4E59-98BF-8565FA0AE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8503" y="106157"/>
            <a:ext cx="7250588" cy="1006294"/>
          </a:xfrm>
        </p:spPr>
        <p:txBody>
          <a:bodyPr/>
          <a:lstStyle/>
          <a:p>
            <a:r>
              <a:rPr lang="en-US" sz="3200" dirty="0"/>
              <a:t>Types of public consultations events in which respondents participated, n=</a:t>
            </a:r>
            <a:r>
              <a:rPr lang="ru-RU" sz="3200" dirty="0"/>
              <a:t>42</a:t>
            </a:r>
            <a:endParaRPr lang="uk-UA" sz="3200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62AFD31-09FE-4F3B-9545-8AB60A6A7D14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542925" y="1552574"/>
          <a:ext cx="10744200" cy="4505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45806"/>
            <a:ext cx="1792570" cy="797228"/>
          </a:xfrm>
          <a:prstGeom prst="rect">
            <a:avLst/>
          </a:prstGeom>
        </p:spPr>
      </p:pic>
      <p:sp>
        <p:nvSpPr>
          <p:cNvPr id="7" name="Rechthoek 11">
            <a:extLst>
              <a:ext uri="{FF2B5EF4-FFF2-40B4-BE49-F238E27FC236}">
                <a16:creationId xmlns:a16="http://schemas.microsoft.com/office/drawing/2014/main" id="{8F1DF5EB-295E-42FB-A2DE-881025602AAF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407022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B9328C-C9FD-4193-A9FB-E04AFCBEC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4981" y="334917"/>
            <a:ext cx="7952906" cy="1325563"/>
          </a:xfrm>
        </p:spPr>
        <p:txBody>
          <a:bodyPr/>
          <a:lstStyle/>
          <a:p>
            <a:r>
              <a:rPr lang="en-US" sz="3200" dirty="0"/>
              <a:t>Respondents who commented legislative documents, n=27</a:t>
            </a:r>
            <a:endParaRPr lang="uk-UA" sz="3200" dirty="0"/>
          </a:p>
        </p:txBody>
      </p:sp>
      <p:graphicFrame>
        <p:nvGraphicFramePr>
          <p:cNvPr id="14" name="Таблица 14">
            <a:extLst>
              <a:ext uri="{FF2B5EF4-FFF2-40B4-BE49-F238E27FC236}">
                <a16:creationId xmlns:a16="http://schemas.microsoft.com/office/drawing/2014/main" id="{54BC9644-B3A5-4DFB-B6AA-A592FC956505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433687" y="1744254"/>
          <a:ext cx="10744200" cy="295775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64104">
                  <a:extLst>
                    <a:ext uri="{9D8B030D-6E8A-4147-A177-3AD203B41FA5}">
                      <a16:colId xmlns:a16="http://schemas.microsoft.com/office/drawing/2014/main" val="1676219230"/>
                    </a:ext>
                  </a:extLst>
                </a:gridCol>
                <a:gridCol w="9480096">
                  <a:extLst>
                    <a:ext uri="{9D8B030D-6E8A-4147-A177-3AD203B41FA5}">
                      <a16:colId xmlns:a16="http://schemas.microsoft.com/office/drawing/2014/main" val="3913867823"/>
                    </a:ext>
                  </a:extLst>
                </a:gridCol>
              </a:tblGrid>
              <a:tr h="52977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uk-UA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Suggestions from respondents:</a:t>
                      </a:r>
                      <a:endParaRPr lang="uk-UA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5969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22 (46%)</a:t>
                      </a:r>
                      <a:endParaRPr lang="uk-UA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organize broader discussions at round tables, meetings, focus groups with visual contact between the authors of the acts and members of the public.</a:t>
                      </a:r>
                      <a:endParaRPr lang="uk-UA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95690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15 (31%)</a:t>
                      </a:r>
                      <a:endParaRPr lang="uk-UA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announce public discussion more broadly (television, social networks, radio).</a:t>
                      </a:r>
                      <a:endParaRPr lang="uk-UA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6793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8 (17%)</a:t>
                      </a:r>
                      <a:endParaRPr lang="uk-UA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hold discussions in professional circles without public participation.</a:t>
                      </a:r>
                      <a:endParaRPr lang="uk-UA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91429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2 (4%)</a:t>
                      </a:r>
                      <a:endParaRPr lang="uk-UA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/>
                        <a:t>pointed out that the model is working fine, no improvements are required.</a:t>
                      </a:r>
                      <a:endParaRPr lang="uk-UA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3878686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45806"/>
            <a:ext cx="1792570" cy="797228"/>
          </a:xfrm>
          <a:prstGeom prst="rect">
            <a:avLst/>
          </a:prstGeom>
        </p:spPr>
      </p:pic>
      <p:sp>
        <p:nvSpPr>
          <p:cNvPr id="6" name="Rechthoek 11">
            <a:extLst>
              <a:ext uri="{FF2B5EF4-FFF2-40B4-BE49-F238E27FC236}">
                <a16:creationId xmlns:a16="http://schemas.microsoft.com/office/drawing/2014/main" id="{54A435CD-1F7A-4454-8F86-683E1EE88C73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40125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FBEF4A-7B23-4EDF-AE32-7E6397FF9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1832" y="398326"/>
            <a:ext cx="6835468" cy="565422"/>
          </a:xfrm>
        </p:spPr>
        <p:txBody>
          <a:bodyPr/>
          <a:lstStyle/>
          <a:p>
            <a:r>
              <a:rPr lang="en-US" sz="3200" dirty="0"/>
              <a:t>Conclusions</a:t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BDA93B-86AC-46B3-A408-07B67EDDFB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2093" y="963747"/>
            <a:ext cx="11567814" cy="4881881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dirty="0"/>
              <a:t> Most of the participants are people working in the areas of health, public health and social sciences and have long-term professional experience in the fields of activity.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/>
              <a:t> Participants commenting on draft orders mainly several times and most often, participants commented on draft orders related to public health, health care and the public sector.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/>
              <a:t> Most often, respondents took part in public events as polls, filling out questionnaires, participating in focus groups and professional discussions.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/>
              <a:t> Majority of respondents indicated that they never received feedback after submitting a public comment and noted that their comments and suggestions were not considered or were partially accepted.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/>
              <a:t> The most frequent suggestion is to expand communication between order developers and members of the community and to broader announcements of public discussions on social networks and television.</a:t>
            </a:r>
            <a:endParaRPr lang="uk-UA" sz="2000" dirty="0"/>
          </a:p>
          <a:p>
            <a:endParaRPr lang="uk-UA" sz="2000" dirty="0"/>
          </a:p>
          <a:p>
            <a:endParaRPr lang="uk-UA" sz="2000" dirty="0"/>
          </a:p>
          <a:p>
            <a:endParaRPr lang="uk-UA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45806"/>
            <a:ext cx="1614291" cy="717940"/>
          </a:xfrm>
          <a:prstGeom prst="rect">
            <a:avLst/>
          </a:prstGeom>
        </p:spPr>
      </p:pic>
      <p:sp>
        <p:nvSpPr>
          <p:cNvPr id="6" name="Rechthoek 11">
            <a:extLst>
              <a:ext uri="{FF2B5EF4-FFF2-40B4-BE49-F238E27FC236}">
                <a16:creationId xmlns:a16="http://schemas.microsoft.com/office/drawing/2014/main" id="{92193BA5-83EB-4BE7-866E-CA48A201D87F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49082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1DCFD4-F794-4AA1-AACA-7363ABB9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7934" y="1100092"/>
            <a:ext cx="7801209" cy="810351"/>
          </a:xfrm>
        </p:spPr>
        <p:txBody>
          <a:bodyPr/>
          <a:lstStyle/>
          <a:p>
            <a:r>
              <a:rPr lang="en-US" dirty="0"/>
              <a:t>Recommendations</a:t>
            </a:r>
            <a:endParaRPr lang="uk-UA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6C4C874A-8BAF-469F-978C-80B278BF7C5E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695325" y="1909763"/>
          <a:ext cx="10744200" cy="3751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45806"/>
            <a:ext cx="1792570" cy="797228"/>
          </a:xfrm>
          <a:prstGeom prst="rect">
            <a:avLst/>
          </a:prstGeom>
        </p:spPr>
      </p:pic>
      <p:sp>
        <p:nvSpPr>
          <p:cNvPr id="7" name="Rechthoek 11">
            <a:extLst>
              <a:ext uri="{FF2B5EF4-FFF2-40B4-BE49-F238E27FC236}">
                <a16:creationId xmlns:a16="http://schemas.microsoft.com/office/drawing/2014/main" id="{86734DEB-26BA-4EC9-B40F-2D19017C20B9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339301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1DCFD4-F794-4AA1-AACA-7363ABB9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6384" y="529819"/>
            <a:ext cx="7801209" cy="810351"/>
          </a:xfrm>
        </p:spPr>
        <p:txBody>
          <a:bodyPr/>
          <a:lstStyle/>
          <a:p>
            <a:r>
              <a:rPr lang="en-US" sz="3200" dirty="0"/>
              <a:t>Public consultations and COVID-19 response in Ukraine</a:t>
            </a:r>
            <a:endParaRPr lang="uk-UA" sz="3200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6C4C874A-8BAF-469F-978C-80B278BF7C5E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695325" y="1474839"/>
          <a:ext cx="10744200" cy="4186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27333"/>
            <a:ext cx="1792570" cy="797228"/>
          </a:xfrm>
          <a:prstGeom prst="rect">
            <a:avLst/>
          </a:prstGeom>
        </p:spPr>
      </p:pic>
      <p:sp>
        <p:nvSpPr>
          <p:cNvPr id="7" name="Rechthoek 11">
            <a:extLst>
              <a:ext uri="{FF2B5EF4-FFF2-40B4-BE49-F238E27FC236}">
                <a16:creationId xmlns:a16="http://schemas.microsoft.com/office/drawing/2014/main" id="{4214371B-5295-4114-A9F6-4E2029CC3553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219990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1DCFD4-F794-4AA1-AACA-7363ABB9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6384" y="529819"/>
            <a:ext cx="7801209" cy="810351"/>
          </a:xfrm>
        </p:spPr>
        <p:txBody>
          <a:bodyPr/>
          <a:lstStyle/>
          <a:p>
            <a:r>
              <a:rPr lang="en-US" sz="3200" dirty="0"/>
              <a:t>Public consultations and COVID-19 response in Ukraine</a:t>
            </a:r>
            <a:endParaRPr lang="uk-UA" sz="3200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6C4C874A-8BAF-469F-978C-80B278BF7C5E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695325" y="1474839"/>
          <a:ext cx="10744200" cy="4186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45806"/>
            <a:ext cx="1792570" cy="797228"/>
          </a:xfrm>
          <a:prstGeom prst="rect">
            <a:avLst/>
          </a:prstGeom>
        </p:spPr>
      </p:pic>
      <p:sp>
        <p:nvSpPr>
          <p:cNvPr id="7" name="Rechthoek 11">
            <a:extLst>
              <a:ext uri="{FF2B5EF4-FFF2-40B4-BE49-F238E27FC236}">
                <a16:creationId xmlns:a16="http://schemas.microsoft.com/office/drawing/2014/main" id="{C2A425D7-1B95-422B-9A22-9897269DA13C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30432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1DCFD4-F794-4AA1-AACA-7363ABB9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6384" y="529819"/>
            <a:ext cx="7801209" cy="810351"/>
          </a:xfrm>
        </p:spPr>
        <p:txBody>
          <a:bodyPr/>
          <a:lstStyle/>
          <a:p>
            <a:r>
              <a:rPr lang="en-US" sz="3200" dirty="0"/>
              <a:t>Public consultations and COVID-19 response in Ukraine</a:t>
            </a:r>
            <a:endParaRPr lang="uk-UA" sz="3200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6C4C874A-8BAF-469F-978C-80B278BF7C5E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695325" y="1474839"/>
          <a:ext cx="10744200" cy="4186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9" y="245806"/>
            <a:ext cx="1792570" cy="797228"/>
          </a:xfrm>
          <a:prstGeom prst="rect">
            <a:avLst/>
          </a:prstGeom>
        </p:spPr>
      </p:pic>
      <p:sp>
        <p:nvSpPr>
          <p:cNvPr id="7" name="Rechthoek 11">
            <a:extLst>
              <a:ext uri="{FF2B5EF4-FFF2-40B4-BE49-F238E27FC236}">
                <a16:creationId xmlns:a16="http://schemas.microsoft.com/office/drawing/2014/main" id="{CC9AD7A4-050D-40FA-8B3A-BCD5DE581538}"/>
              </a:ext>
            </a:extLst>
          </p:cNvPr>
          <p:cNvSpPr/>
          <p:nvPr/>
        </p:nvSpPr>
        <p:spPr>
          <a:xfrm>
            <a:off x="688829" y="6381046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200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| June 2020</a:t>
            </a:r>
          </a:p>
        </p:txBody>
      </p:sp>
    </p:spTree>
    <p:extLst>
      <p:ext uri="{BB962C8B-B14F-4D97-AF65-F5344CB8AC3E}">
        <p14:creationId xmlns:p14="http://schemas.microsoft.com/office/powerpoint/2010/main" val="262374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B27C79-C680-4A7F-8DF6-D93FA9B64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829" y="2001127"/>
            <a:ext cx="11503171" cy="1810525"/>
          </a:xfrm>
        </p:spPr>
        <p:txBody>
          <a:bodyPr/>
          <a:lstStyle/>
          <a:p>
            <a:pPr algn="ctr"/>
            <a:r>
              <a:rPr lang="en-US" noProof="0" dirty="0"/>
              <a:t>How can anthropological approaches inform COVID-19 research and interventions?</a:t>
            </a:r>
            <a:br>
              <a:rPr lang="en-US" noProof="0" dirty="0"/>
            </a:br>
            <a:r>
              <a:rPr lang="en-US" noProof="0" dirty="0"/>
              <a:t>Experiences from Bangladesh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7619E9-251A-4687-9B93-ADFC5AD4D571}"/>
              </a:ext>
            </a:extLst>
          </p:cNvPr>
          <p:cNvSpPr txBox="1"/>
          <p:nvPr/>
        </p:nvSpPr>
        <p:spPr>
          <a:xfrm>
            <a:off x="4363533" y="4469615"/>
            <a:ext cx="47063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Sabina Faiz Rashid</a:t>
            </a:r>
          </a:p>
          <a:p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BRAC James P Grant School of Public Health</a:t>
            </a:r>
          </a:p>
          <a:p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BRAC University Bangladesh</a:t>
            </a:r>
          </a:p>
        </p:txBody>
      </p:sp>
      <p:pic>
        <p:nvPicPr>
          <p:cNvPr id="6" name="Picture 4" descr="Professor Sabina Faiz Rashid | GAGE">
            <a:extLst>
              <a:ext uri="{FF2B5EF4-FFF2-40B4-BE49-F238E27FC236}">
                <a16:creationId xmlns:a16="http://schemas.microsoft.com/office/drawing/2014/main" id="{F3E01F3B-E70F-44F7-BF09-C32C74DF2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7" r="4343" b="24796"/>
          <a:stretch/>
        </p:blipFill>
        <p:spPr bwMode="auto">
          <a:xfrm>
            <a:off x="1968500" y="3902878"/>
            <a:ext cx="1791708" cy="177980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26071F-8F15-4F58-8202-334677D41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778" y="153277"/>
            <a:ext cx="2476500" cy="1847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A9B321-81BC-40C9-84FD-04C6154DC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6177"/>
            <a:ext cx="394335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B27C79-C680-4A7F-8DF6-D93FA9B64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4595" y="1933096"/>
            <a:ext cx="9338553" cy="1303507"/>
          </a:xfrm>
        </p:spPr>
        <p:txBody>
          <a:bodyPr/>
          <a:lstStyle/>
          <a:p>
            <a:pPr algn="ctr"/>
            <a:br>
              <a:rPr lang="en-US" dirty="0"/>
            </a:br>
            <a:r>
              <a:rPr lang="en-US" dirty="0"/>
              <a:t>Q&amp;A session</a:t>
            </a:r>
            <a:endParaRPr lang="en-US" noProof="0" dirty="0"/>
          </a:p>
        </p:txBody>
      </p:sp>
      <p:pic>
        <p:nvPicPr>
          <p:cNvPr id="9" name="Picture 4" descr="Researcher of the MedUni Vienna">
            <a:extLst>
              <a:ext uri="{FF2B5EF4-FFF2-40B4-BE49-F238E27FC236}">
                <a16:creationId xmlns:a16="http://schemas.microsoft.com/office/drawing/2014/main" id="{FE49759E-3056-4466-826C-7AC07303A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141" y="3611388"/>
            <a:ext cx="1791710" cy="179171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haik Yeong Cheah — MORU Tropical Health Network">
            <a:extLst>
              <a:ext uri="{FF2B5EF4-FFF2-40B4-BE49-F238E27FC236}">
                <a16:creationId xmlns:a16="http://schemas.microsoft.com/office/drawing/2014/main" id="{80D8C740-32EF-476B-BC64-A71C2D644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022" y="320185"/>
            <a:ext cx="1791710" cy="179171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erson in a white shirt&#10;&#10;Description automatically generated">
            <a:extLst>
              <a:ext uri="{FF2B5EF4-FFF2-40B4-BE49-F238E27FC236}">
                <a16:creationId xmlns:a16="http://schemas.microsoft.com/office/drawing/2014/main" id="{74FB1EC8-B439-4B28-9AE7-4EC98B3432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516" b="22480"/>
          <a:stretch/>
        </p:blipFill>
        <p:spPr>
          <a:xfrm>
            <a:off x="5222022" y="3611388"/>
            <a:ext cx="1791710" cy="1801720"/>
          </a:xfrm>
          <a:prstGeom prst="flowChartConnector">
            <a:avLst/>
          </a:prstGeom>
        </p:spPr>
      </p:pic>
      <p:pic>
        <p:nvPicPr>
          <p:cNvPr id="3076" name="Picture 4" descr="Professor Sabina Faiz Rashid | GAGE">
            <a:extLst>
              <a:ext uri="{FF2B5EF4-FFF2-40B4-BE49-F238E27FC236}">
                <a16:creationId xmlns:a16="http://schemas.microsoft.com/office/drawing/2014/main" id="{7AFA5366-89EB-4748-8BBA-085D66AB4C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7" r="4343" b="24796"/>
          <a:stretch/>
        </p:blipFill>
        <p:spPr bwMode="auto">
          <a:xfrm>
            <a:off x="7883151" y="3633305"/>
            <a:ext cx="1791708" cy="177980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35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B27C79-C680-4A7F-8DF6-D93FA9B64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4595" y="2217906"/>
            <a:ext cx="9338553" cy="1303507"/>
          </a:xfrm>
        </p:spPr>
        <p:txBody>
          <a:bodyPr/>
          <a:lstStyle/>
          <a:p>
            <a:pPr algn="ctr"/>
            <a:r>
              <a:rPr lang="en-US" noProof="0" dirty="0"/>
              <a:t>Thank you for joining our webinar!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7A5A0F-D388-4D4E-A515-948FBBA8EC7A}"/>
              </a:ext>
            </a:extLst>
          </p:cNvPr>
          <p:cNvSpPr txBox="1"/>
          <p:nvPr/>
        </p:nvSpPr>
        <p:spPr>
          <a:xfrm>
            <a:off x="1491174" y="3834704"/>
            <a:ext cx="104241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</a:t>
            </a:r>
            <a:r>
              <a:rPr lang="en-GB" b="1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webinar</a:t>
            </a:r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b="1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Circulation globale des idées et les effets sur le terrain en Afrique </a:t>
            </a:r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(26/6) &amp; more to follow after the summer</a:t>
            </a:r>
          </a:p>
          <a:p>
            <a:endParaRPr lang="en-GB" dirty="0">
              <a:solidFill>
                <a:srgbClr val="6666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Register to our Sonar-Global </a:t>
            </a:r>
            <a:r>
              <a:rPr lang="en-GB" b="1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network</a:t>
            </a:r>
            <a:r>
              <a:rPr lang="en-GB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dirty="0">
                <a:hlinkClick r:id="rId2"/>
              </a:rPr>
              <a:t>https://www.sonar-global.eu/join-sonar-global/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6666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Join our </a:t>
            </a:r>
            <a:r>
              <a:rPr lang="en-US" b="1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discussions</a:t>
            </a:r>
            <a:r>
              <a:rPr lang="en-US" dirty="0">
                <a:solidFill>
                  <a:srgbClr val="6666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 on COVID-19: </a:t>
            </a:r>
            <a:r>
              <a:rPr lang="en-US" dirty="0">
                <a:hlinkClick r:id="rId3"/>
              </a:rPr>
              <a:t>https://www.sonar-global.eu/forum/sonar-global/</a:t>
            </a:r>
            <a:endParaRPr lang="x-none" dirty="0">
              <a:solidFill>
                <a:srgbClr val="6666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83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556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811 2801 VIRT2UE PowerPoint Template">
  <a:themeElements>
    <a:clrScheme name="Personnalisé 5">
      <a:dk1>
        <a:srgbClr val="666666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msterdam UMC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902 2005 SG PowerPoint template" id="{DAC62CB7-9000-42BD-B857-B0BB9BC59CEB}" vid="{2AB03231-0F28-4896-BF8B-70B3BA84C83F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SG PowerPoint template_final</Template>
  <TotalTime>457</TotalTime>
  <Words>1499</Words>
  <Application>Microsoft Office PowerPoint</Application>
  <PresentationFormat>Widescreen</PresentationFormat>
  <Paragraphs>160</Paragraphs>
  <Slides>27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Tahoma</vt:lpstr>
      <vt:lpstr>Trebuchet MS</vt:lpstr>
      <vt:lpstr>Wingdings</vt:lpstr>
      <vt:lpstr>1811 2801 VIRT2UE PowerPoint Template</vt:lpstr>
      <vt:lpstr>Engaging communities in the response to COVID-19 </vt:lpstr>
      <vt:lpstr>What is Sonar-Global? </vt:lpstr>
      <vt:lpstr>What is Sonar-global doing?</vt:lpstr>
      <vt:lpstr>Sonar-global activities</vt:lpstr>
      <vt:lpstr>PowerPoint Presentation</vt:lpstr>
      <vt:lpstr>Challenges in Community Engagement during Covid-19</vt:lpstr>
      <vt:lpstr>Principles of Community Engagement</vt:lpstr>
      <vt:lpstr>Principles of Community Engagement</vt:lpstr>
      <vt:lpstr>PowerPoint Presentation</vt:lpstr>
      <vt:lpstr>Challenges of Community Engagement</vt:lpstr>
      <vt:lpstr>Challenges of Community Engagement</vt:lpstr>
      <vt:lpstr>Co-production in emergency response</vt:lpstr>
      <vt:lpstr>Public consultations in Ukraine and their role in COVID-19 response</vt:lpstr>
      <vt:lpstr>Methods and objectives of satisfaction survey on public consultation system for draft orders, Ukraine, 2020 </vt:lpstr>
      <vt:lpstr>Results of satisfaction survey on PC-system</vt:lpstr>
      <vt:lpstr>Respondents who commented legislative documents, n=27</vt:lpstr>
      <vt:lpstr>Types of public consultations events in which respondents participated, n=42</vt:lpstr>
      <vt:lpstr>Respondents who commented legislative documents, n=27</vt:lpstr>
      <vt:lpstr>Conclusions </vt:lpstr>
      <vt:lpstr>Recommendations</vt:lpstr>
      <vt:lpstr>Public consultations and COVID-19 response in Ukraine</vt:lpstr>
      <vt:lpstr>Public consultations and COVID-19 response in Ukraine</vt:lpstr>
      <vt:lpstr>Public consultations and COVID-19 response in Ukraine</vt:lpstr>
      <vt:lpstr>How can anthropological approaches inform COVID-19 research and interventions? Experiences from Bangladesh</vt:lpstr>
      <vt:lpstr> Q&amp;A session</vt:lpstr>
      <vt:lpstr>Thank you for joining our webinar!</vt:lpstr>
      <vt:lpstr>PowerPoint Presentation</vt:lpstr>
    </vt:vector>
  </TitlesOfParts>
  <Company>Institut Pasteur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Major Heading</dc:title>
  <dc:creator>Utilisateur Windows</dc:creator>
  <cp:lastModifiedBy>Karlijn Hofstraat</cp:lastModifiedBy>
  <cp:revision>28</cp:revision>
  <dcterms:created xsi:type="dcterms:W3CDTF">2019-02-27T14:55:22Z</dcterms:created>
  <dcterms:modified xsi:type="dcterms:W3CDTF">2020-06-15T08:07:39Z</dcterms:modified>
</cp:coreProperties>
</file>